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3" r:id="rId5"/>
    <p:sldMasterId id="2147483794" r:id="rId6"/>
    <p:sldMasterId id="2147483795" r:id="rId7"/>
    <p:sldMasterId id="2147483796" r:id="rId8"/>
    <p:sldMasterId id="2147483797" r:id="rId9"/>
    <p:sldMasterId id="2147483798" r:id="rId10"/>
    <p:sldMasterId id="2147483799" r:id="rId11"/>
    <p:sldMasterId id="2147483800" r:id="rId12"/>
    <p:sldMasterId id="2147483801" r:id="rId13"/>
    <p:sldMasterId id="2147483802" r:id="rId14"/>
    <p:sldMasterId id="2147483803"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Lst>
  <p:sldSz cy="6858000" cx="9144000"/>
  <p:notesSz cx="9309100" cy="7053250"/>
  <p:embeddedFontLst>
    <p:embeddedFont>
      <p:font typeface="Garamond"/>
      <p:regular r:id="rId64"/>
      <p:bold r:id="rId65"/>
      <p:italic r:id="rId66"/>
      <p:boldItalic r:id="rId67"/>
    </p:embeddedFont>
    <p:embeddedFont>
      <p:font typeface="Arial Narrow"/>
      <p:regular r:id="rId68"/>
      <p:bold r:id="rId69"/>
      <p:italic r:id="rId70"/>
      <p:boldItalic r:id="rId71"/>
    </p:embeddedFont>
    <p:embeddedFont>
      <p:font typeface="Tahoma"/>
      <p:regular r:id="rId72"/>
      <p:bold r:id="rId73"/>
    </p:embeddedFont>
    <p:embeddedFont>
      <p:font typeface="Arial Black"/>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7E6C16-0BEF-45CE-822A-37E5C46DBF6E}">
  <a:tblStyle styleId="{007E6C16-0BEF-45CE-822A-37E5C46DBF6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Tahoma-bold.fntdata"/><Relationship Id="rId72" Type="http://schemas.openxmlformats.org/officeDocument/2006/relationships/font" Target="fonts/Tahoma-regular.fntdata"/><Relationship Id="rId31" Type="http://schemas.openxmlformats.org/officeDocument/2006/relationships/slide" Target="slides/slide15.xml"/><Relationship Id="rId30" Type="http://schemas.openxmlformats.org/officeDocument/2006/relationships/slide" Target="slides/slide14.xml"/><Relationship Id="rId74" Type="http://schemas.openxmlformats.org/officeDocument/2006/relationships/font" Target="fonts/ArialBlack-regular.fntdata"/><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71" Type="http://schemas.openxmlformats.org/officeDocument/2006/relationships/font" Target="fonts/ArialNarrow-boldItalic.fntdata"/><Relationship Id="rId70" Type="http://schemas.openxmlformats.org/officeDocument/2006/relationships/font" Target="fonts/ArialNarrow-italic.fntdata"/><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slide" Target="slides/slide46.xml"/><Relationship Id="rId61" Type="http://schemas.openxmlformats.org/officeDocument/2006/relationships/slide" Target="slides/slide45.xml"/><Relationship Id="rId20" Type="http://schemas.openxmlformats.org/officeDocument/2006/relationships/slide" Target="slides/slide4.xml"/><Relationship Id="rId64" Type="http://schemas.openxmlformats.org/officeDocument/2006/relationships/font" Target="fonts/Garamond-regular.fntdata"/><Relationship Id="rId63" Type="http://schemas.openxmlformats.org/officeDocument/2006/relationships/slide" Target="slides/slide47.xml"/><Relationship Id="rId22" Type="http://schemas.openxmlformats.org/officeDocument/2006/relationships/slide" Target="slides/slide6.xml"/><Relationship Id="rId66" Type="http://schemas.openxmlformats.org/officeDocument/2006/relationships/font" Target="fonts/Garamond-italic.fntdata"/><Relationship Id="rId21" Type="http://schemas.openxmlformats.org/officeDocument/2006/relationships/slide" Target="slides/slide5.xml"/><Relationship Id="rId65" Type="http://schemas.openxmlformats.org/officeDocument/2006/relationships/font" Target="fonts/Garamond-bold.fntdata"/><Relationship Id="rId24" Type="http://schemas.openxmlformats.org/officeDocument/2006/relationships/slide" Target="slides/slide8.xml"/><Relationship Id="rId68" Type="http://schemas.openxmlformats.org/officeDocument/2006/relationships/font" Target="fonts/ArialNarrow-regular.fntdata"/><Relationship Id="rId23" Type="http://schemas.openxmlformats.org/officeDocument/2006/relationships/slide" Target="slides/slide7.xml"/><Relationship Id="rId67" Type="http://schemas.openxmlformats.org/officeDocument/2006/relationships/font" Target="fonts/Garamond-boldItalic.fntdata"/><Relationship Id="rId60" Type="http://schemas.openxmlformats.org/officeDocument/2006/relationships/slide" Target="slides/slide44.xml"/><Relationship Id="rId26" Type="http://schemas.openxmlformats.org/officeDocument/2006/relationships/slide" Target="slides/slide10.xml"/><Relationship Id="rId25" Type="http://schemas.openxmlformats.org/officeDocument/2006/relationships/slide" Target="slides/slide9.xml"/><Relationship Id="rId69" Type="http://schemas.openxmlformats.org/officeDocument/2006/relationships/font" Target="fonts/ArialNarrow-bold.fntdata"/><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11" Type="http://schemas.openxmlformats.org/officeDocument/2006/relationships/slideMaster" Target="slideMasters/slideMaster7.xml"/><Relationship Id="rId55" Type="http://schemas.openxmlformats.org/officeDocument/2006/relationships/slide" Target="slides/slide39.xml"/><Relationship Id="rId10" Type="http://schemas.openxmlformats.org/officeDocument/2006/relationships/slideMaster" Target="slideMasters/slideMaster6.xml"/><Relationship Id="rId54" Type="http://schemas.openxmlformats.org/officeDocument/2006/relationships/slide" Target="slides/slide38.xml"/><Relationship Id="rId13" Type="http://schemas.openxmlformats.org/officeDocument/2006/relationships/slideMaster" Target="slideMasters/slideMaster9.xml"/><Relationship Id="rId57" Type="http://schemas.openxmlformats.org/officeDocument/2006/relationships/slide" Target="slides/slide41.xml"/><Relationship Id="rId12" Type="http://schemas.openxmlformats.org/officeDocument/2006/relationships/slideMaster" Target="slideMasters/slideMaster8.xml"/><Relationship Id="rId56" Type="http://schemas.openxmlformats.org/officeDocument/2006/relationships/slide" Target="slides/slide40.xml"/><Relationship Id="rId15" Type="http://schemas.openxmlformats.org/officeDocument/2006/relationships/slideMaster" Target="slideMasters/slideMaster11.xml"/><Relationship Id="rId59" Type="http://schemas.openxmlformats.org/officeDocument/2006/relationships/slide" Target="slides/slide43.xml"/><Relationship Id="rId14" Type="http://schemas.openxmlformats.org/officeDocument/2006/relationships/slideMaster" Target="slideMasters/slideMaster10.xml"/><Relationship Id="rId58" Type="http://schemas.openxmlformats.org/officeDocument/2006/relationships/slide" Target="slides/slide42.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033943" cy="352663"/>
          </a:xfrm>
          <a:prstGeom prst="rect">
            <a:avLst/>
          </a:prstGeom>
          <a:noFill/>
          <a:ln>
            <a:noFill/>
          </a:ln>
        </p:spPr>
        <p:txBody>
          <a:bodyPr anchorCtr="0" anchor="t" bIns="46725" lIns="93475" spcFirstLastPara="1" rIns="93475" wrap="square" tIns="467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273003" y="0"/>
            <a:ext cx="4033943" cy="352663"/>
          </a:xfrm>
          <a:prstGeom prst="rect">
            <a:avLst/>
          </a:prstGeom>
          <a:noFill/>
          <a:ln>
            <a:noFill/>
          </a:ln>
        </p:spPr>
        <p:txBody>
          <a:bodyPr anchorCtr="0" anchor="t" bIns="46725" lIns="93475" spcFirstLastPara="1" rIns="93475" wrap="square" tIns="46725"/>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30911" y="3350301"/>
            <a:ext cx="7447279" cy="3173968"/>
          </a:xfrm>
          <a:prstGeom prst="rect">
            <a:avLst/>
          </a:prstGeom>
          <a:noFill/>
          <a:ln>
            <a:noFill/>
          </a:ln>
        </p:spPr>
        <p:txBody>
          <a:bodyPr anchorCtr="0" anchor="t" bIns="46725" lIns="93475" spcFirstLastPara="1" rIns="93475" wrap="square" tIns="46725"/>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699376"/>
            <a:ext cx="4033943" cy="352663"/>
          </a:xfrm>
          <a:prstGeom prst="rect">
            <a:avLst/>
          </a:prstGeom>
          <a:noFill/>
          <a:ln>
            <a:noFill/>
          </a:ln>
        </p:spPr>
        <p:txBody>
          <a:bodyPr anchorCtr="0" anchor="b" bIns="46725" lIns="93475" spcFirstLastPara="1" rIns="93475" wrap="square" tIns="467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273003" y="6699376"/>
            <a:ext cx="4033943" cy="352663"/>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p1: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173" name="Google Shape;1173;p1: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p10: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55" name="Google Shape;1555;p10: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p11: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62" name="Google Shape;1562;p11: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p12: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69" name="Google Shape;1569;p12: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p13: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78" name="Google Shape;1578;p13: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p14: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85" name="Google Shape;1585;p14: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p15: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92" name="Google Shape;1592;p15: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p16: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00" name="Google Shape;1600;p16: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p17: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06" name="Google Shape;1606;p17: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p18: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22" name="Google Shape;1622;p18: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p19: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40" name="Google Shape;1640;p19: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p2: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9" name="Google Shape;1179;p2:notes"/>
          <p:cNvSpPr txBox="1"/>
          <p:nvPr>
            <p:ph idx="1" type="body"/>
          </p:nvPr>
        </p:nvSpPr>
        <p:spPr>
          <a:xfrm>
            <a:off x="930911" y="3350301"/>
            <a:ext cx="7447279" cy="3173968"/>
          </a:xfrm>
          <a:prstGeom prst="rect">
            <a:avLst/>
          </a:prstGeom>
          <a:noFill/>
          <a:ln>
            <a:noFill/>
          </a:ln>
        </p:spPr>
        <p:txBody>
          <a:bodyPr anchorCtr="0" anchor="t" bIns="46725" lIns="93475" spcFirstLastPara="1" rIns="93475" wrap="square" tIns="46725">
            <a:noAutofit/>
          </a:bodyPr>
          <a:lstStyle/>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IN ACS. </a:t>
            </a:r>
            <a:r>
              <a:rPr b="0" i="0" lang="en-US" sz="1200" u="none" cap="none" strike="noStrike">
                <a:solidFill>
                  <a:schemeClr val="dk1"/>
                </a:solidFill>
                <a:latin typeface="Calibri"/>
                <a:ea typeface="Calibri"/>
                <a:cs typeface="Calibri"/>
                <a:sym typeface="Calibri"/>
              </a:rPr>
              <a:t>Following disruption of a vulnerable plaque, patients experience ischemic discomfort result in from a reduction of flow through the affected epicardial coronary artery. The flow reduction may be caused by a complete occlusive thrombus (</a:t>
            </a:r>
            <a:r>
              <a:rPr b="0" i="1" lang="en-US" sz="1200" u="none" cap="none" strike="noStrike">
                <a:solidFill>
                  <a:schemeClr val="dk1"/>
                </a:solidFill>
                <a:latin typeface="Calibri"/>
                <a:ea typeface="Calibri"/>
                <a:cs typeface="Calibri"/>
                <a:sym typeface="Calibri"/>
              </a:rPr>
              <a:t>right</a:t>
            </a:r>
            <a:r>
              <a:rPr b="0" i="0" lang="en-US" sz="1200" u="none" cap="none" strike="noStrike">
                <a:solidFill>
                  <a:schemeClr val="dk1"/>
                </a:solidFill>
                <a:latin typeface="Calibri"/>
                <a:ea typeface="Calibri"/>
                <a:cs typeface="Calibri"/>
                <a:sym typeface="Calibri"/>
              </a:rPr>
              <a:t>) or subtotally occlusive thrombus (</a:t>
            </a:r>
            <a:r>
              <a:rPr b="0" i="1" lang="en-US" sz="1200" u="none" cap="none" strike="noStrike">
                <a:solidFill>
                  <a:schemeClr val="dk1"/>
                </a:solidFill>
                <a:latin typeface="Calibri"/>
                <a:ea typeface="Calibri"/>
                <a:cs typeface="Calibri"/>
                <a:sym typeface="Calibri"/>
              </a:rPr>
              <a:t>left</a:t>
            </a:r>
            <a:r>
              <a:rPr b="0" i="0" lang="en-US" sz="1200" u="none" cap="none" strike="noStrike">
                <a:solidFill>
                  <a:schemeClr val="dk1"/>
                </a:solidFill>
                <a:latin typeface="Calibri"/>
                <a:ea typeface="Calibri"/>
                <a:cs typeface="Calibri"/>
                <a:sym typeface="Calibri"/>
              </a:rPr>
              <a:t>). Patients with ischemic discomfort may present with or without ST-segment elevation.  Of patients with ST-segment elevation, the majority (</a:t>
            </a:r>
            <a:r>
              <a:rPr b="0" i="1" lang="en-US" sz="1200" u="none" cap="none" strike="noStrike">
                <a:solidFill>
                  <a:schemeClr val="dk1"/>
                </a:solidFill>
                <a:latin typeface="Calibri"/>
                <a:ea typeface="Calibri"/>
                <a:cs typeface="Calibri"/>
                <a:sym typeface="Calibri"/>
              </a:rPr>
              <a:t>wide red arrow</a:t>
            </a:r>
            <a:r>
              <a:rPr b="0" i="0" lang="en-US" sz="1200" u="none" cap="none" strike="noStrike">
                <a:solidFill>
                  <a:schemeClr val="dk1"/>
                </a:solidFill>
                <a:latin typeface="Calibri"/>
                <a:ea typeface="Calibri"/>
                <a:cs typeface="Calibri"/>
                <a:sym typeface="Calibri"/>
              </a:rPr>
              <a:t>) ultimately develop a Q-wave on the ECG (QwMI), while a minority (</a:t>
            </a:r>
            <a:r>
              <a:rPr b="0" i="1" lang="en-US" sz="1200" u="none" cap="none" strike="noStrike">
                <a:solidFill>
                  <a:schemeClr val="dk1"/>
                </a:solidFill>
                <a:latin typeface="Calibri"/>
                <a:ea typeface="Calibri"/>
                <a:cs typeface="Calibri"/>
                <a:sym typeface="Calibri"/>
              </a:rPr>
              <a:t>thin red arrow</a:t>
            </a:r>
            <a:r>
              <a:rPr b="0" i="0" lang="en-US" sz="1200" u="none" cap="none" strike="noStrike">
                <a:solidFill>
                  <a:schemeClr val="dk1"/>
                </a:solidFill>
                <a:latin typeface="Calibri"/>
                <a:ea typeface="Calibri"/>
                <a:cs typeface="Calibri"/>
                <a:sym typeface="Calibri"/>
              </a:rPr>
              <a:t> do not develop Q-wave and in older literature where said to have sustained a non-Q-wave MI (NQMI).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Patients who present  without ST-segment elevation are suffering from either unstable angina or a non-ST-segment elevation MI (NSTEMI) (wid green arrows), a distinction that is ultimately made on the presence or absence of a serum cardiac marker such as CK-MB or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 cardiac troponin detected in the blood. The majority of patients presenting with NSTEMI do not develop a Q-wave 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ECG; a minority develop a QwMI (thin green arrow).</a:t>
            </a:r>
            <a:endParaRPr/>
          </a:p>
          <a:p>
            <a:pPr indent="0" lvl="0" marL="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Explain nstmi</a:t>
            </a:r>
            <a:endParaRPr/>
          </a:p>
          <a:p>
            <a:pPr indent="0" lvl="0" marL="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1180" name="Google Shape;1180;p2:notes"/>
          <p:cNvSpPr txBox="1"/>
          <p:nvPr>
            <p:ph idx="12" type="sldNum"/>
          </p:nvPr>
        </p:nvSpPr>
        <p:spPr>
          <a:xfrm>
            <a:off x="5273003" y="6699376"/>
            <a:ext cx="4033943" cy="352663"/>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b="0" lang="en-US" sz="1200" u="none">
                <a:solidFill>
                  <a:schemeClr val="dk1"/>
                </a:solidFill>
                <a:latin typeface="Arial"/>
                <a:ea typeface="Arial"/>
                <a:cs typeface="Arial"/>
                <a:sym typeface="Arial"/>
              </a:rPr>
              <a:t>‹#›</a:t>
            </a:fld>
            <a:endParaRPr b="0" sz="1200" u="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p20: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47" name="Google Shape;1647;p20: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21: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54" name="Google Shape;1654;p21: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p22: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61" name="Google Shape;1661;p22: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p23: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67" name="Google Shape;1667;p23: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p24: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73" name="Google Shape;1673;p24: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p25: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79" name="Google Shape;1679;p25: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p26: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87" name="Google Shape;1687;p26: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p27: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699" name="Google Shape;1699;p27: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p28: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11" name="Google Shape;1711;p28: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p29: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17" name="Google Shape;1717;p29: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p3: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186" name="Google Shape;1186;p3: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p30: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24" name="Google Shape;1724;p30: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p31: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30" name="Google Shape;1730;p31: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p32: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36" name="Google Shape;1736;p32: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p33: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49" name="Google Shape;1749;p33: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p34: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62" name="Google Shape;1762;p34: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p35: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75" name="Google Shape;1775;p35: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p36: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788" name="Google Shape;1788;p36: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p37: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01" name="Google Shape;1801;p37: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p38: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14" name="Google Shape;1814;p38: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p39: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27" name="Google Shape;1827;p39: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p4: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3" name="Google Shape;1193;p4:notes"/>
          <p:cNvSpPr txBox="1"/>
          <p:nvPr>
            <p:ph idx="1" type="body"/>
          </p:nvPr>
        </p:nvSpPr>
        <p:spPr>
          <a:xfrm>
            <a:off x="930911" y="3350301"/>
            <a:ext cx="7447279" cy="3173968"/>
          </a:xfrm>
          <a:prstGeom prst="rect">
            <a:avLst/>
          </a:prstGeom>
          <a:noFill/>
          <a:ln>
            <a:noFill/>
          </a:ln>
        </p:spPr>
        <p:txBody>
          <a:bodyPr anchorCtr="0" anchor="t" bIns="46725" lIns="93475" spcFirstLastPara="1" rIns="93475" wrap="square" tIns="46725">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A fundamental concept in the pathophysiology of ACS is the </a:t>
            </a:r>
            <a:r>
              <a:rPr b="1" i="0" lang="en-US" sz="1200" u="none" cap="none" strike="noStrike">
                <a:solidFill>
                  <a:schemeClr val="dk1"/>
                </a:solidFill>
                <a:latin typeface="Arial"/>
                <a:ea typeface="Arial"/>
                <a:cs typeface="Arial"/>
                <a:sym typeface="Arial"/>
              </a:rPr>
              <a:t>vulnerable plaque</a:t>
            </a:r>
            <a:r>
              <a:rPr b="0" i="0" lang="en-US" sz="1200" u="none" cap="none" strike="noStrike">
                <a:solidFill>
                  <a:schemeClr val="dk1"/>
                </a:solidFill>
                <a:latin typeface="Arial"/>
                <a:ea typeface="Arial"/>
                <a:cs typeface="Arial"/>
                <a:sym typeface="Arial"/>
              </a:rPr>
              <a:t>. More than 70% of plaques leading to ACS are indeed actually not angiographically severe. It is the combination of a vulnerable plaque at a site of luminal stenosis due to plaque that increases the likelihood of an ACS. More on that later. </a:t>
            </a:r>
            <a:endParaRP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When a vulnerable plaque ruptures it leads to vascular spasm and in-situ thrombosis which leads to a luminal compromise. The degree of luminal compromise it what differentiates UA/NSTEMI from STEMI.</a:t>
            </a:r>
            <a:endParaRPr/>
          </a:p>
        </p:txBody>
      </p:sp>
      <p:sp>
        <p:nvSpPr>
          <p:cNvPr id="1194" name="Google Shape;1194;p4:notes"/>
          <p:cNvSpPr txBox="1"/>
          <p:nvPr>
            <p:ph idx="12" type="sldNum"/>
          </p:nvPr>
        </p:nvSpPr>
        <p:spPr>
          <a:xfrm>
            <a:off x="5273003" y="6699376"/>
            <a:ext cx="4033943" cy="352663"/>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8" name="Shape 1838"/>
        <p:cNvGrpSpPr/>
        <p:nvPr/>
      </p:nvGrpSpPr>
      <p:grpSpPr>
        <a:xfrm>
          <a:off x="0" y="0"/>
          <a:ext cx="0" cy="0"/>
          <a:chOff x="0" y="0"/>
          <a:chExt cx="0" cy="0"/>
        </a:xfrm>
      </p:grpSpPr>
      <p:sp>
        <p:nvSpPr>
          <p:cNvPr id="1839" name="Google Shape;1839;p40: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40" name="Google Shape;1840;p40: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p41: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53" name="Google Shape;1853;p41: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p42: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67" name="Google Shape;1867;p42: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p43: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879" name="Google Shape;1879;p43: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p44: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954" name="Google Shape;1954;p44: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p45: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966" name="Google Shape;1966;p45: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p46: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978" name="Google Shape;1978;p46: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p47: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984" name="Google Shape;1984;p47: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p5: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2" name="Google Shape;1212;p5:notes"/>
          <p:cNvSpPr txBox="1"/>
          <p:nvPr>
            <p:ph idx="1" type="body"/>
          </p:nvPr>
        </p:nvSpPr>
        <p:spPr>
          <a:xfrm>
            <a:off x="930911" y="3350301"/>
            <a:ext cx="7447279" cy="3173968"/>
          </a:xfrm>
          <a:prstGeom prst="rect">
            <a:avLst/>
          </a:prstGeom>
          <a:noFill/>
          <a:ln>
            <a:noFill/>
          </a:ln>
        </p:spPr>
        <p:txBody>
          <a:bodyPr anchorCtr="0" anchor="t" bIns="46725" lIns="93475" spcFirstLastPara="1" rIns="93475" wrap="square" tIns="467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213" name="Google Shape;1213;p5:notes"/>
          <p:cNvSpPr txBox="1"/>
          <p:nvPr>
            <p:ph idx="12" type="sldNum"/>
          </p:nvPr>
        </p:nvSpPr>
        <p:spPr>
          <a:xfrm>
            <a:off x="5273003" y="6699376"/>
            <a:ext cx="4033943" cy="352663"/>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p6:notes"/>
          <p:cNvSpPr/>
          <p:nvPr>
            <p:ph idx="2" type="sldImg"/>
          </p:nvPr>
        </p:nvSpPr>
        <p:spPr>
          <a:xfrm>
            <a:off x="2700338" y="573088"/>
            <a:ext cx="3838575" cy="2878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2" name="Google Shape;1222;p6:notes"/>
          <p:cNvSpPr txBox="1"/>
          <p:nvPr>
            <p:ph idx="1" type="body"/>
          </p:nvPr>
        </p:nvSpPr>
        <p:spPr>
          <a:xfrm>
            <a:off x="1292932" y="3623370"/>
            <a:ext cx="6695226" cy="3449486"/>
          </a:xfrm>
          <a:prstGeom prst="rect">
            <a:avLst/>
          </a:prstGeom>
          <a:noFill/>
          <a:ln>
            <a:noFill/>
          </a:ln>
        </p:spPr>
        <p:txBody>
          <a:bodyPr anchorCtr="0" anchor="t" bIns="46725" lIns="93475" spcFirstLastPara="1" rIns="93475" wrap="square" tIns="46725">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Cơ chế bệnh sinh của hội chứng mạch vành cấp là hiện tượng huyết khối hình thành trên mảng xơ vữa nứt/vở trong động mạch vành. Khi mảng xơ vữa bị vỡ, tiểu cầu tiếp xúc với lõi lipid bên trong mảng và được hoạt hóa dẫn đến hình thành huyết khối (ban đầu là huyết khối tiểu cầu, sau đó hình thành thêm mạng lưới fibrin chồng lên) từ đó gây hẹp nặng hoặc tắc hẳn động mạch vành. </a:t>
            </a:r>
            <a:r>
              <a:rPr b="0" i="0" lang="en-US" sz="1000" u="none" cap="none" strike="noStrike">
                <a:solidFill>
                  <a:srgbClr val="FFFF00"/>
                </a:solidFill>
                <a:latin typeface="Calibri"/>
                <a:ea typeface="Calibri"/>
                <a:cs typeface="Calibri"/>
                <a:sym typeface="Calibri"/>
              </a:rPr>
              <a:t>Tiểu cầu đóng vai trò trung tâm trong việc hình thành huyết khối từ mảng xơ vữa đó. Vì vậy</a:t>
            </a:r>
            <a:r>
              <a:rPr b="0" i="0" lang="en-US" sz="1000" u="none" cap="none" strike="noStrike">
                <a:solidFill>
                  <a:schemeClr val="dk1"/>
                </a:solidFill>
                <a:latin typeface="Calibri"/>
                <a:ea typeface="Calibri"/>
                <a:cs typeface="Calibri"/>
                <a:sym typeface="Calibri"/>
              </a:rPr>
              <a:t>, liệu pháp kháng kết tập tiểu cầu là điều trị thiết yếu của hội chứng mạch vành cấp và trong phòng ngừa biến cố huyết khối tái phát.</a:t>
            </a:r>
            <a:endParaRPr/>
          </a:p>
          <a:p>
            <a:pPr indent="0" lvl="0" marL="0" marR="0" rtl="0" algn="l">
              <a:spcBef>
                <a:spcPts val="30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300"/>
              </a:spcBef>
              <a:spcAft>
                <a:spcPts val="0"/>
              </a:spcAft>
              <a:buNone/>
            </a:pPr>
            <a:r>
              <a:rPr b="0" i="0" lang="en-US" sz="1000" u="none" cap="none" strike="noStrike">
                <a:solidFill>
                  <a:schemeClr val="dk1"/>
                </a:solidFill>
                <a:latin typeface="Calibri"/>
                <a:ea typeface="Calibri"/>
                <a:cs typeface="Calibri"/>
                <a:sym typeface="Calibri"/>
              </a:rPr>
              <a:t>Aspirin là thuốc kháng tiểu cầu đường uống đầu tiên được dùng trong lâm sàng và được xem là thuốc không thể thiếu trong điều trị HCMVC. Tuy nhiên, v</a:t>
            </a:r>
            <a:r>
              <a:rPr b="0" i="0" lang="en-US" sz="1000" u="none" cap="none" strike="noStrike">
                <a:solidFill>
                  <a:srgbClr val="FFFF00"/>
                </a:solidFill>
                <a:latin typeface="Calibri"/>
                <a:ea typeface="Calibri"/>
                <a:cs typeface="Calibri"/>
                <a:sym typeface="Calibri"/>
              </a:rPr>
              <a:t>iệc dùng một mình aspirin như một thuốc kháng ngưng tập tiểu cầu duy nhất là không đủ vì </a:t>
            </a:r>
            <a:r>
              <a:rPr b="0" i="0" lang="en-US" sz="1000" u="none" cap="none" strike="noStrike">
                <a:solidFill>
                  <a:schemeClr val="dk1"/>
                </a:solidFill>
                <a:latin typeface="Calibri"/>
                <a:ea typeface="Calibri"/>
                <a:cs typeface="Calibri"/>
                <a:sym typeface="Calibri"/>
              </a:rPr>
              <a:t>Aspirin chỉ ức chế kết tập tiểu cầu thông qua con đường thromboxane. </a:t>
            </a:r>
            <a:endParaRPr b="0" i="0" sz="1000" u="none" cap="none" strike="noStrike">
              <a:solidFill>
                <a:schemeClr val="dk1"/>
              </a:solidFill>
              <a:latin typeface="Calibri"/>
              <a:ea typeface="Calibri"/>
              <a:cs typeface="Calibri"/>
              <a:sym typeface="Calibri"/>
            </a:endParaRPr>
          </a:p>
          <a:p>
            <a:pPr indent="0" lvl="0" marL="0" marR="0" rtl="0" algn="l">
              <a:spcBef>
                <a:spcPts val="30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300"/>
              </a:spcBef>
              <a:spcAft>
                <a:spcPts val="0"/>
              </a:spcAft>
              <a:buNone/>
            </a:pPr>
            <a:r>
              <a:rPr b="0" i="0" lang="en-US" sz="1000" u="none" cap="none" strike="noStrike">
                <a:solidFill>
                  <a:schemeClr val="dk1"/>
                </a:solidFill>
                <a:latin typeface="Calibri"/>
                <a:ea typeface="Calibri"/>
                <a:cs typeface="Calibri"/>
                <a:sym typeface="Calibri"/>
              </a:rPr>
              <a:t>Với sự ra đời của nhóm thuốc thienopyridine (gồm ticlopidine, clopidogrel và gần đây là prasugrel) có tác dụng ức chế kết tập tiểu cầu thông qua một con đường khác là tác động lên thụ thể P2Y12 tiểu cầu, các nhà nghiên cứu đã nghĩ đến việc phối hợp aspirin với một thuốc nhóm thienopyridine nhằm tăng cường hơn nữa hiệu lực kháng tiểu cầu trong điều trị hội chứng mạch vành cấp. Và nhiều nghiên cứu đã chứng minh được hiệu quả </a:t>
            </a:r>
            <a:r>
              <a:rPr b="0" i="0" lang="en-US" sz="1000" u="none" cap="none" strike="noStrike">
                <a:solidFill>
                  <a:srgbClr val="FFFF00"/>
                </a:solidFill>
                <a:latin typeface="Calibri"/>
                <a:ea typeface="Calibri"/>
                <a:cs typeface="Calibri"/>
                <a:sym typeface="Calibri"/>
              </a:rPr>
              <a:t>liệu pháp kháng kết tập tiểu cầu kép là nền tảng chính của điều trị kháng KTTC trong HCMVC.</a:t>
            </a:r>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Adapted from Ferguson JJ, et al. In: Antiplatelet Therapy in Clinical Practice. London: martin Dunitz; 2000:15-35.</a:t>
            </a:r>
            <a:endParaRPr/>
          </a:p>
          <a:p>
            <a:pPr indent="0" lvl="0" marL="0" marR="0" rtl="0" algn="l">
              <a:spcBef>
                <a:spcPts val="3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p7: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444" name="Google Shape;1444;p7: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p8: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39" name="Google Shape;1539;p8: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p9:notes"/>
          <p:cNvSpPr txBox="1"/>
          <p:nvPr>
            <p:ph idx="1" type="body"/>
          </p:nvPr>
        </p:nvSpPr>
        <p:spPr>
          <a:xfrm>
            <a:off x="930911" y="3350301"/>
            <a:ext cx="7447279" cy="3173968"/>
          </a:xfrm>
          <a:prstGeom prst="rect">
            <a:avLst/>
          </a:prstGeom>
        </p:spPr>
        <p:txBody>
          <a:bodyPr anchorCtr="0" anchor="t" bIns="46725" lIns="93475" spcFirstLastPara="1" rIns="93475" wrap="square" tIns="46725">
            <a:noAutofit/>
          </a:bodyPr>
          <a:lstStyle/>
          <a:p>
            <a:pPr indent="0" lvl="0" marL="0" rtl="0" algn="l">
              <a:spcBef>
                <a:spcPts val="360"/>
              </a:spcBef>
              <a:spcAft>
                <a:spcPts val="0"/>
              </a:spcAft>
              <a:buNone/>
            </a:pPr>
            <a:r>
              <a:t/>
            </a:r>
            <a:endParaRPr/>
          </a:p>
        </p:txBody>
      </p:sp>
      <p:sp>
        <p:nvSpPr>
          <p:cNvPr id="1549" name="Google Shape;1549;p9:notes"/>
          <p:cNvSpPr/>
          <p:nvPr>
            <p:ph idx="2" type="sldImg"/>
          </p:nvPr>
        </p:nvSpPr>
        <p:spPr>
          <a:xfrm>
            <a:off x="2892425" y="528638"/>
            <a:ext cx="3527425" cy="2646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hlink"/>
              </a:buClr>
              <a:buSzPts val="2080"/>
              <a:buFont typeface="Noto Sans Symbols"/>
              <a:buNone/>
              <a:defRPr b="0" i="0" sz="3200" u="none" cap="none" strike="noStrike">
                <a:solidFill>
                  <a:schemeClr val="lt1"/>
                </a:solidFill>
                <a:latin typeface="Tahoma"/>
                <a:ea typeface="Tahoma"/>
                <a:cs typeface="Tahoma"/>
                <a:sym typeface="Tahoma"/>
              </a:defRPr>
            </a:lvl1pPr>
            <a:lvl2pPr lvl="1"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lvl="2"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lvl="3"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lvl="4"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lvl="5"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lvl="6"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lvl="7"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lvl="8"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18" name="Google Shape;18;p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9" name="Google Shape;19;p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0" name="Google Shape;20;p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72" name="Google Shape;72;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hlink"/>
              </a:buClr>
              <a:buSzPts val="2080"/>
              <a:buFont typeface="Noto Sans Symbols"/>
              <a:buNone/>
              <a:defRPr b="0" i="0" sz="3200" u="none" cap="none" strike="noStrike">
                <a:solidFill>
                  <a:schemeClr val="lt1"/>
                </a:solidFill>
                <a:latin typeface="Tahoma"/>
                <a:ea typeface="Tahoma"/>
                <a:cs typeface="Tahoma"/>
                <a:sym typeface="Tahoma"/>
              </a:defRPr>
            </a:lvl1pPr>
            <a:lvl2pPr lvl="1" marR="0" rtl="0" algn="l">
              <a:spcBef>
                <a:spcPts val="560"/>
              </a:spcBef>
              <a:spcAft>
                <a:spcPts val="0"/>
              </a:spcAft>
              <a:buClr>
                <a:schemeClr val="folHlink"/>
              </a:buClr>
              <a:buSzPts val="1820"/>
              <a:buFont typeface="Noto Sans Symbols"/>
              <a:buNone/>
              <a:defRPr b="0" i="0" sz="2800" u="none" cap="none" strike="noStrike">
                <a:solidFill>
                  <a:schemeClr val="lt1"/>
                </a:solidFill>
                <a:latin typeface="Tahoma"/>
                <a:ea typeface="Tahoma"/>
                <a:cs typeface="Tahoma"/>
                <a:sym typeface="Tahoma"/>
              </a:defRPr>
            </a:lvl2pPr>
            <a:lvl3pPr lvl="2" marR="0" rtl="0" algn="l">
              <a:spcBef>
                <a:spcPts val="480"/>
              </a:spcBef>
              <a:spcAft>
                <a:spcPts val="0"/>
              </a:spcAft>
              <a:buClr>
                <a:schemeClr val="hlink"/>
              </a:buClr>
              <a:buSzPts val="1560"/>
              <a:buFont typeface="Noto Sans Symbols"/>
              <a:buNone/>
              <a:defRPr b="0" i="0" sz="2400" u="none" cap="none" strike="noStrike">
                <a:solidFill>
                  <a:schemeClr val="lt1"/>
                </a:solidFill>
                <a:latin typeface="Tahoma"/>
                <a:ea typeface="Tahoma"/>
                <a:cs typeface="Tahoma"/>
                <a:sym typeface="Tahoma"/>
              </a:defRPr>
            </a:lvl3pPr>
            <a:lvl4pPr lvl="3" marR="0" rtl="0" algn="l">
              <a:spcBef>
                <a:spcPts val="400"/>
              </a:spcBef>
              <a:spcAft>
                <a:spcPts val="0"/>
              </a:spcAft>
              <a:buClr>
                <a:schemeClr val="folHlink"/>
              </a:buClr>
              <a:buSzPts val="1300"/>
              <a:buFont typeface="Noto Sans Symbols"/>
              <a:buNone/>
              <a:defRPr b="0" i="0" sz="2000" u="none" cap="none" strike="noStrike">
                <a:solidFill>
                  <a:schemeClr val="lt1"/>
                </a:solidFill>
                <a:latin typeface="Tahoma"/>
                <a:ea typeface="Tahoma"/>
                <a:cs typeface="Tahoma"/>
                <a:sym typeface="Tahoma"/>
              </a:defRPr>
            </a:lvl4pPr>
            <a:lvl5pPr lvl="4"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5pPr>
            <a:lvl6pPr lvl="5"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6pPr>
            <a:lvl7pPr lvl="6"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7pPr>
            <a:lvl8pPr lvl="7"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8pPr>
            <a:lvl9pPr lvl="8"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9pPr>
          </a:lstStyle>
          <a:p/>
        </p:txBody>
      </p:sp>
      <p:sp>
        <p:nvSpPr>
          <p:cNvPr id="73" name="Google Shape;73;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1pPr>
            <a:lvl2pPr indent="-228600" lvl="1" marL="914400" marR="0" rtl="0" algn="l">
              <a:spcBef>
                <a:spcPts val="240"/>
              </a:spcBef>
              <a:spcAft>
                <a:spcPts val="0"/>
              </a:spcAft>
              <a:buClr>
                <a:schemeClr val="folHlink"/>
              </a:buClr>
              <a:buSzPts val="780"/>
              <a:buFont typeface="Noto Sans Symbols"/>
              <a:buNone/>
              <a:defRPr b="0" i="0" sz="1200" u="none" cap="none" strike="noStrike">
                <a:solidFill>
                  <a:schemeClr val="lt1"/>
                </a:solidFill>
                <a:latin typeface="Tahoma"/>
                <a:ea typeface="Tahoma"/>
                <a:cs typeface="Tahoma"/>
                <a:sym typeface="Tahoma"/>
              </a:defRPr>
            </a:lvl2pPr>
            <a:lvl3pPr indent="-228600" lvl="2" marL="1371600" marR="0" rtl="0" algn="l">
              <a:spcBef>
                <a:spcPts val="200"/>
              </a:spcBef>
              <a:spcAft>
                <a:spcPts val="0"/>
              </a:spcAft>
              <a:buClr>
                <a:schemeClr val="hlink"/>
              </a:buClr>
              <a:buSzPts val="650"/>
              <a:buFont typeface="Noto Sans Symbols"/>
              <a:buNone/>
              <a:defRPr b="0" i="0" sz="1000" u="none" cap="none" strike="noStrike">
                <a:solidFill>
                  <a:schemeClr val="lt1"/>
                </a:solidFill>
                <a:latin typeface="Tahoma"/>
                <a:ea typeface="Tahoma"/>
                <a:cs typeface="Tahoma"/>
                <a:sym typeface="Tahoma"/>
              </a:defRPr>
            </a:lvl3pPr>
            <a:lvl4pPr indent="-228600" lvl="3" marL="1828800" marR="0" rtl="0" algn="l">
              <a:spcBef>
                <a:spcPts val="180"/>
              </a:spcBef>
              <a:spcAft>
                <a:spcPts val="0"/>
              </a:spcAft>
              <a:buClr>
                <a:schemeClr val="folHlink"/>
              </a:buClr>
              <a:buSzPts val="585"/>
              <a:buFont typeface="Noto Sans Symbols"/>
              <a:buNone/>
              <a:defRPr b="0" i="0" sz="900" u="none" cap="none" strike="noStrike">
                <a:solidFill>
                  <a:schemeClr val="lt1"/>
                </a:solidFill>
                <a:latin typeface="Tahoma"/>
                <a:ea typeface="Tahoma"/>
                <a:cs typeface="Tahoma"/>
                <a:sym typeface="Tahoma"/>
              </a:defRPr>
            </a:lvl4pPr>
            <a:lvl5pPr indent="-228600" lvl="4" marL="22860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5pPr>
            <a:lvl6pPr indent="-228600" lvl="5" marL="27432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6pPr>
            <a:lvl7pPr indent="-228600" lvl="6" marL="32004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7pPr>
            <a:lvl8pPr indent="-228600" lvl="7" marL="36576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8pPr>
            <a:lvl9pPr indent="-228600" lvl="8" marL="41148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9pPr>
          </a:lstStyle>
          <a:p/>
        </p:txBody>
      </p:sp>
      <p:sp>
        <p:nvSpPr>
          <p:cNvPr id="74" name="Google Shape;74;p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5" name="Google Shape;75;p1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6" name="Google Shape;76;p1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 Picture" showMasterSp="0">
  <p:cSld name="Title Slide - No Picture">
    <p:spTree>
      <p:nvGrpSpPr>
        <p:cNvPr id="718" name="Shape 718"/>
        <p:cNvGrpSpPr/>
        <p:nvPr/>
      </p:nvGrpSpPr>
      <p:grpSpPr>
        <a:xfrm>
          <a:off x="0" y="0"/>
          <a:ext cx="0" cy="0"/>
          <a:chOff x="0" y="0"/>
          <a:chExt cx="0" cy="0"/>
        </a:xfrm>
      </p:grpSpPr>
      <p:pic>
        <p:nvPicPr>
          <p:cNvPr id="719" name="Google Shape;719;p109"/>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720" name="Google Shape;720;p109"/>
          <p:cNvGrpSpPr/>
          <p:nvPr/>
        </p:nvGrpSpPr>
        <p:grpSpPr>
          <a:xfrm>
            <a:off x="-136525" y="-136525"/>
            <a:ext cx="9417050" cy="7131050"/>
            <a:chOff x="-137160" y="-137160"/>
            <a:chExt cx="9418320" cy="7132320"/>
          </a:xfrm>
        </p:grpSpPr>
        <p:cxnSp>
          <p:nvCxnSpPr>
            <p:cNvPr id="721" name="Google Shape;721;p109"/>
            <p:cNvCxnSpPr/>
            <p:nvPr/>
          </p:nvCxnSpPr>
          <p:spPr>
            <a:xfrm rot="10800000">
              <a:off x="15093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22" name="Google Shape;722;p109"/>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23" name="Google Shape;723;p109"/>
            <p:cNvCxnSpPr/>
            <p:nvPr/>
          </p:nvCxnSpPr>
          <p:spPr>
            <a:xfrm rot="10800000">
              <a:off x="15093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24" name="Google Shape;724;p109"/>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25" name="Google Shape;725;p109"/>
            <p:cNvCxnSpPr/>
            <p:nvPr/>
          </p:nvCxnSpPr>
          <p:spPr>
            <a:xfrm rot="10800000">
              <a:off x="1966562"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26" name="Google Shape;726;p109"/>
            <p:cNvCxnSpPr/>
            <p:nvPr/>
          </p:nvCxnSpPr>
          <p:spPr>
            <a:xfrm rot="10800000">
              <a:off x="1966562"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27" name="Google Shape;727;p109"/>
            <p:cNvCxnSpPr/>
            <p:nvPr/>
          </p:nvCxnSpPr>
          <p:spPr>
            <a:xfrm>
              <a:off x="9189073"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728" name="Google Shape;728;p109"/>
            <p:cNvCxnSpPr/>
            <p:nvPr/>
          </p:nvCxnSpPr>
          <p:spPr>
            <a:xfrm>
              <a:off x="-137160"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729" name="Google Shape;729;p109"/>
            <p:cNvCxnSpPr/>
            <p:nvPr/>
          </p:nvCxnSpPr>
          <p:spPr>
            <a:xfrm>
              <a:off x="9189073" y="913952"/>
              <a:ext cx="92087" cy="0"/>
            </a:xfrm>
            <a:prstGeom prst="straightConnector1">
              <a:avLst/>
            </a:prstGeom>
            <a:noFill/>
            <a:ln cap="flat" cmpd="sng" w="9525">
              <a:solidFill>
                <a:srgbClr val="737373"/>
              </a:solidFill>
              <a:prstDash val="solid"/>
              <a:round/>
              <a:headEnd len="sm" w="sm" type="none"/>
              <a:tailEnd len="sm" w="sm" type="none"/>
            </a:ln>
          </p:spPr>
        </p:cxnSp>
        <p:cxnSp>
          <p:nvCxnSpPr>
            <p:cNvPr id="730" name="Google Shape;730;p109"/>
            <p:cNvCxnSpPr/>
            <p:nvPr/>
          </p:nvCxnSpPr>
          <p:spPr>
            <a:xfrm>
              <a:off x="-137160" y="913952"/>
              <a:ext cx="92087" cy="0"/>
            </a:xfrm>
            <a:prstGeom prst="straightConnector1">
              <a:avLst/>
            </a:prstGeom>
            <a:noFill/>
            <a:ln cap="flat" cmpd="sng" w="9525">
              <a:solidFill>
                <a:srgbClr val="737373"/>
              </a:solidFill>
              <a:prstDash val="solid"/>
              <a:round/>
              <a:headEnd len="sm" w="sm" type="none"/>
              <a:tailEnd len="sm" w="sm" type="none"/>
            </a:ln>
          </p:spPr>
        </p:cxnSp>
      </p:grpSp>
      <p:sp>
        <p:nvSpPr>
          <p:cNvPr id="731" name="Google Shape;731;p109"/>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32" name="Google Shape;732;p109"/>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733" name="Google Shape;733;p109"/>
          <p:cNvSpPr txBox="1"/>
          <p:nvPr>
            <p:ph idx="2"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734" name="Shape 734"/>
        <p:cNvGrpSpPr/>
        <p:nvPr/>
      </p:nvGrpSpPr>
      <p:grpSpPr>
        <a:xfrm>
          <a:off x="0" y="0"/>
          <a:ext cx="0" cy="0"/>
          <a:chOff x="0" y="0"/>
          <a:chExt cx="0" cy="0"/>
        </a:xfrm>
      </p:grpSpPr>
      <p:sp>
        <p:nvSpPr>
          <p:cNvPr id="735" name="Google Shape;735;p110"/>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36" name="Google Shape;736;p110"/>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7" name="Google Shape;737;p110"/>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8" name="Google Shape;738;p11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739" name="Shape 739"/>
        <p:cNvGrpSpPr/>
        <p:nvPr/>
      </p:nvGrpSpPr>
      <p:grpSpPr>
        <a:xfrm>
          <a:off x="0" y="0"/>
          <a:ext cx="0" cy="0"/>
          <a:chOff x="0" y="0"/>
          <a:chExt cx="0" cy="0"/>
        </a:xfrm>
      </p:grpSpPr>
      <p:sp>
        <p:nvSpPr>
          <p:cNvPr id="740" name="Google Shape;740;p111"/>
          <p:cNvSpPr txBox="1"/>
          <p:nvPr>
            <p:ph idx="1"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1" name="Google Shape;741;p111"/>
          <p:cNvSpPr txBox="1"/>
          <p:nvPr>
            <p:ph idx="2" type="body"/>
          </p:nvPr>
        </p:nvSpPr>
        <p:spPr>
          <a:xfrm>
            <a:off x="466344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2" name="Google Shape;742;p111"/>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43" name="Google Shape;743;p111"/>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4" name="Google Shape;744;p11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1 Picture" showMasterSp="0">
  <p:cSld name="Title, Text and 1 Picture">
    <p:spTree>
      <p:nvGrpSpPr>
        <p:cNvPr id="745" name="Shape 745"/>
        <p:cNvGrpSpPr/>
        <p:nvPr/>
      </p:nvGrpSpPr>
      <p:grpSpPr>
        <a:xfrm>
          <a:off x="0" y="0"/>
          <a:ext cx="0" cy="0"/>
          <a:chOff x="0" y="0"/>
          <a:chExt cx="0" cy="0"/>
        </a:xfrm>
      </p:grpSpPr>
      <p:sp>
        <p:nvSpPr>
          <p:cNvPr id="746" name="Google Shape;746;p112"/>
          <p:cNvSpPr txBox="1"/>
          <p:nvPr>
            <p:ph idx="1"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7" name="Google Shape;747;p112"/>
          <p:cNvSpPr txBox="1"/>
          <p:nvPr>
            <p:ph idx="2"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8" name="Google Shape;748;p112"/>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49" name="Google Shape;749;p112"/>
          <p:cNvSpPr txBox="1"/>
          <p:nvPr>
            <p:ph idx="3" type="body"/>
          </p:nvPr>
        </p:nvSpPr>
        <p:spPr>
          <a:xfrm>
            <a:off x="466344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0" name="Google Shape;750;p112"/>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1" name="Google Shape;751;p112"/>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1 Picture" showMasterSp="0">
  <p:cSld name="Title and 1 Picture">
    <p:spTree>
      <p:nvGrpSpPr>
        <p:cNvPr id="752" name="Shape 752"/>
        <p:cNvGrpSpPr/>
        <p:nvPr/>
      </p:nvGrpSpPr>
      <p:grpSpPr>
        <a:xfrm>
          <a:off x="0" y="0"/>
          <a:ext cx="0" cy="0"/>
          <a:chOff x="0" y="0"/>
          <a:chExt cx="0" cy="0"/>
        </a:xfrm>
      </p:grpSpPr>
      <p:sp>
        <p:nvSpPr>
          <p:cNvPr id="753" name="Google Shape;753;p113"/>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54" name="Google Shape;754;p113"/>
          <p:cNvSpPr txBox="1"/>
          <p:nvPr>
            <p:ph idx="1"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5" name="Google Shape;755;p113"/>
          <p:cNvSpPr txBox="1"/>
          <p:nvPr>
            <p:ph idx="2" type="body"/>
          </p:nvPr>
        </p:nvSpPr>
        <p:spPr>
          <a:xfrm>
            <a:off x="685800" y="5623561"/>
            <a:ext cx="777240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6" name="Google Shape;756;p113"/>
          <p:cNvSpPr txBox="1"/>
          <p:nvPr>
            <p:ph idx="3" type="body"/>
          </p:nvPr>
        </p:nvSpPr>
        <p:spPr>
          <a:xfrm>
            <a:off x="685800" y="2057400"/>
            <a:ext cx="777240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7" name="Google Shape;757;p113"/>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8" name="Google Shape;758;p113"/>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Pictures" showMasterSp="0">
  <p:cSld name="Title and 2 Pictures">
    <p:spTree>
      <p:nvGrpSpPr>
        <p:cNvPr id="759" name="Shape 759"/>
        <p:cNvGrpSpPr/>
        <p:nvPr/>
      </p:nvGrpSpPr>
      <p:grpSpPr>
        <a:xfrm>
          <a:off x="0" y="0"/>
          <a:ext cx="0" cy="0"/>
          <a:chOff x="0" y="0"/>
          <a:chExt cx="0" cy="0"/>
        </a:xfrm>
      </p:grpSpPr>
      <p:sp>
        <p:nvSpPr>
          <p:cNvPr id="760" name="Google Shape;760;p114"/>
          <p:cNvSpPr txBox="1"/>
          <p:nvPr>
            <p:ph idx="1"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1" name="Google Shape;761;p114"/>
          <p:cNvSpPr txBox="1"/>
          <p:nvPr>
            <p:ph idx="2"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2" name="Google Shape;762;p114"/>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63" name="Google Shape;763;p114"/>
          <p:cNvSpPr txBox="1"/>
          <p:nvPr>
            <p:ph idx="3"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4" name="Google Shape;764;p114"/>
          <p:cNvSpPr txBox="1"/>
          <p:nvPr>
            <p:ph idx="4" type="body"/>
          </p:nvPr>
        </p:nvSpPr>
        <p:spPr>
          <a:xfrm>
            <a:off x="68580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5" name="Google Shape;765;p114"/>
          <p:cNvSpPr txBox="1"/>
          <p:nvPr>
            <p:ph idx="5" type="body"/>
          </p:nvPr>
        </p:nvSpPr>
        <p:spPr>
          <a:xfrm>
            <a:off x="466344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6" name="Google Shape;766;p114"/>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7" name="Google Shape;767;p114"/>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Pictures" showMasterSp="0">
  <p:cSld name="Title and 3 Pictures">
    <p:spTree>
      <p:nvGrpSpPr>
        <p:cNvPr id="768" name="Shape 768"/>
        <p:cNvGrpSpPr/>
        <p:nvPr/>
      </p:nvGrpSpPr>
      <p:grpSpPr>
        <a:xfrm>
          <a:off x="0" y="0"/>
          <a:ext cx="0" cy="0"/>
          <a:chOff x="0" y="0"/>
          <a:chExt cx="0" cy="0"/>
        </a:xfrm>
      </p:grpSpPr>
      <p:sp>
        <p:nvSpPr>
          <p:cNvPr id="769" name="Google Shape;769;p115"/>
          <p:cNvSpPr txBox="1"/>
          <p:nvPr>
            <p:ph idx="1" type="body"/>
          </p:nvPr>
        </p:nvSpPr>
        <p:spPr>
          <a:xfrm>
            <a:off x="68580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0" name="Google Shape;770;p115"/>
          <p:cNvSpPr txBox="1"/>
          <p:nvPr>
            <p:ph idx="2" type="body"/>
          </p:nvPr>
        </p:nvSpPr>
        <p:spPr>
          <a:xfrm>
            <a:off x="333756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1" name="Google Shape;771;p115"/>
          <p:cNvSpPr txBox="1"/>
          <p:nvPr>
            <p:ph idx="3" type="body"/>
          </p:nvPr>
        </p:nvSpPr>
        <p:spPr>
          <a:xfrm>
            <a:off x="598932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2" name="Google Shape;772;p115"/>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73" name="Google Shape;773;p115"/>
          <p:cNvSpPr txBox="1"/>
          <p:nvPr>
            <p:ph idx="4"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4" name="Google Shape;774;p115"/>
          <p:cNvSpPr txBox="1"/>
          <p:nvPr>
            <p:ph idx="5" type="body"/>
          </p:nvPr>
        </p:nvSpPr>
        <p:spPr>
          <a:xfrm>
            <a:off x="68580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5" name="Google Shape;775;p115"/>
          <p:cNvSpPr txBox="1"/>
          <p:nvPr>
            <p:ph idx="6" type="body"/>
          </p:nvPr>
        </p:nvSpPr>
        <p:spPr>
          <a:xfrm>
            <a:off x="333756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6" name="Google Shape;776;p115"/>
          <p:cNvSpPr txBox="1"/>
          <p:nvPr>
            <p:ph idx="7" type="body"/>
          </p:nvPr>
        </p:nvSpPr>
        <p:spPr>
          <a:xfrm>
            <a:off x="598932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7" name="Google Shape;777;p115"/>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8" name="Google Shape;778;p115"/>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Big Statement" showMasterSp="0">
  <p:cSld name="Picture and Big Statement">
    <p:spTree>
      <p:nvGrpSpPr>
        <p:cNvPr id="779" name="Shape 779"/>
        <p:cNvGrpSpPr/>
        <p:nvPr/>
      </p:nvGrpSpPr>
      <p:grpSpPr>
        <a:xfrm>
          <a:off x="0" y="0"/>
          <a:ext cx="0" cy="0"/>
          <a:chOff x="0" y="0"/>
          <a:chExt cx="0" cy="0"/>
        </a:xfrm>
      </p:grpSpPr>
      <p:sp>
        <p:nvSpPr>
          <p:cNvPr id="780" name="Google Shape;780;p116"/>
          <p:cNvSpPr txBox="1"/>
          <p:nvPr>
            <p:ph idx="1" type="body"/>
          </p:nvPr>
        </p:nvSpPr>
        <p:spPr>
          <a:xfrm>
            <a:off x="4663440" y="1508761"/>
            <a:ext cx="3794760" cy="4525328"/>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chemeClr val="accent1"/>
              </a:buClr>
              <a:buSzPts val="5280"/>
              <a:buFont typeface="Arial"/>
              <a:buNone/>
              <a:defRPr b="0" i="0" sz="4400" u="none" cap="none" strike="noStrike">
                <a:solidFill>
                  <a:schemeClr val="accent1"/>
                </a:solidFill>
                <a:latin typeface="Arial"/>
                <a:ea typeface="Arial"/>
                <a:cs typeface="Arial"/>
                <a:sym typeface="Arial"/>
              </a:defRPr>
            </a:lvl1pPr>
            <a:lvl2pPr indent="-228600" lvl="1" marL="9144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2pPr>
            <a:lvl3pPr indent="-228600" lvl="2" marL="13716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3pPr>
            <a:lvl4pPr indent="-228600" lvl="3" marL="18288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4pPr>
            <a:lvl5pPr indent="-228600" lvl="4" marL="22860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1" name="Google Shape;781;p116"/>
          <p:cNvSpPr txBox="1"/>
          <p:nvPr>
            <p:ph idx="2"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82" name="Google Shape;782;p116"/>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83" name="Google Shape;783;p116"/>
          <p:cNvSpPr txBox="1"/>
          <p:nvPr>
            <p:ph idx="3" type="body"/>
          </p:nvPr>
        </p:nvSpPr>
        <p:spPr>
          <a:xfrm>
            <a:off x="68580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4" name="Google Shape;784;p116"/>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5" name="Google Shape;785;p116"/>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786" name="Shape 786"/>
        <p:cNvGrpSpPr/>
        <p:nvPr/>
      </p:nvGrpSpPr>
      <p:grpSpPr>
        <a:xfrm>
          <a:off x="0" y="0"/>
          <a:ext cx="0" cy="0"/>
          <a:chOff x="0" y="0"/>
          <a:chExt cx="0" cy="0"/>
        </a:xfrm>
      </p:grpSpPr>
      <p:pic>
        <p:nvPicPr>
          <p:cNvPr id="787" name="Google Shape;787;p117"/>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788" name="Google Shape;788;p117"/>
          <p:cNvGrpSpPr/>
          <p:nvPr/>
        </p:nvGrpSpPr>
        <p:grpSpPr>
          <a:xfrm>
            <a:off x="1508125" y="-136525"/>
            <a:ext cx="6950075" cy="7131050"/>
            <a:chOff x="1508857" y="-137160"/>
            <a:chExt cx="6949343" cy="7132320"/>
          </a:xfrm>
        </p:grpSpPr>
        <p:cxnSp>
          <p:nvCxnSpPr>
            <p:cNvPr id="789" name="Google Shape;789;p117"/>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90" name="Google Shape;790;p117"/>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91" name="Google Shape;791;p117"/>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92" name="Google Shape;792;p117"/>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93" name="Google Shape;793;p117"/>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94" name="Google Shape;794;p117"/>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795" name="Google Shape;795;p117"/>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796" name="Google Shape;796;p117"/>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97" name="Google Shape;797;p117"/>
          <p:cNvSpPr txBox="1"/>
          <p:nvPr>
            <p:ph idx="1" type="subTitle"/>
          </p:nvPr>
        </p:nvSpPr>
        <p:spPr>
          <a:xfrm>
            <a:off x="1965960"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798" name="Google Shape;798;p117"/>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 No Picture" showMasterSp="0">
  <p:cSld name="Section Header - No Picture">
    <p:spTree>
      <p:nvGrpSpPr>
        <p:cNvPr id="799" name="Shape 799"/>
        <p:cNvGrpSpPr/>
        <p:nvPr/>
      </p:nvGrpSpPr>
      <p:grpSpPr>
        <a:xfrm>
          <a:off x="0" y="0"/>
          <a:ext cx="0" cy="0"/>
          <a:chOff x="0" y="0"/>
          <a:chExt cx="0" cy="0"/>
        </a:xfrm>
      </p:grpSpPr>
      <p:pic>
        <p:nvPicPr>
          <p:cNvPr id="800" name="Google Shape;800;p118"/>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801" name="Google Shape;801;p118"/>
          <p:cNvGrpSpPr/>
          <p:nvPr/>
        </p:nvGrpSpPr>
        <p:grpSpPr>
          <a:xfrm>
            <a:off x="1508125" y="-136525"/>
            <a:ext cx="6950075" cy="7131050"/>
            <a:chOff x="1508857" y="-137160"/>
            <a:chExt cx="6949343" cy="7132320"/>
          </a:xfrm>
        </p:grpSpPr>
        <p:cxnSp>
          <p:nvCxnSpPr>
            <p:cNvPr id="802" name="Google Shape;802;p118"/>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03" name="Google Shape;803;p118"/>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04" name="Google Shape;804;p118"/>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05" name="Google Shape;805;p118"/>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06" name="Google Shape;806;p118"/>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07" name="Google Shape;807;p118"/>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808" name="Google Shape;808;p118"/>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809" name="Google Shape;809;p118"/>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810" name="Google Shape;810;p118"/>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79" name="Google Shape;79;p12"/>
          <p:cNvSpPr txBox="1"/>
          <p:nvPr>
            <p:ph idx="1" type="body"/>
          </p:nvPr>
        </p:nvSpPr>
        <p:spPr>
          <a:xfrm rot="5400000">
            <a:off x="2514600" y="-76200"/>
            <a:ext cx="4114800" cy="8229600"/>
          </a:xfrm>
          <a:prstGeom prst="rect">
            <a:avLst/>
          </a:prstGeom>
          <a:noFill/>
          <a:ln>
            <a:noFill/>
          </a:ln>
        </p:spPr>
        <p:txBody>
          <a:bodyPr anchorCtr="0" anchor="t" bIns="45700" lIns="91425" spcFirstLastPara="1" rIns="91425" wrap="square" tIns="45700"/>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80" name="Google Shape;80;p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1" name="Google Shape;81;p1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2" name="Google Shape;82;p12"/>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type="titleOnly">
  <p:cSld name="TITLE_ONLY">
    <p:spTree>
      <p:nvGrpSpPr>
        <p:cNvPr id="811" name="Shape 811"/>
        <p:cNvGrpSpPr/>
        <p:nvPr/>
      </p:nvGrpSpPr>
      <p:grpSpPr>
        <a:xfrm>
          <a:off x="0" y="0"/>
          <a:ext cx="0" cy="0"/>
          <a:chOff x="0" y="0"/>
          <a:chExt cx="0" cy="0"/>
        </a:xfrm>
      </p:grpSpPr>
      <p:sp>
        <p:nvSpPr>
          <p:cNvPr id="812" name="Google Shape;812;p119"/>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813" name="Google Shape;813;p119"/>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4" name="Google Shape;814;p119"/>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815" name="Shape 815"/>
        <p:cNvGrpSpPr/>
        <p:nvPr/>
      </p:nvGrpSpPr>
      <p:grpSpPr>
        <a:xfrm>
          <a:off x="0" y="0"/>
          <a:ext cx="0" cy="0"/>
          <a:chOff x="0" y="0"/>
          <a:chExt cx="0" cy="0"/>
        </a:xfrm>
      </p:grpSpPr>
      <p:sp>
        <p:nvSpPr>
          <p:cNvPr id="816" name="Google Shape;816;p120"/>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7" name="Google Shape;817;p12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showMasterSp="0">
  <p:cSld name="End Slide">
    <p:spTree>
      <p:nvGrpSpPr>
        <p:cNvPr id="818" name="Shape 818"/>
        <p:cNvGrpSpPr/>
        <p:nvPr/>
      </p:nvGrpSpPr>
      <p:grpSpPr>
        <a:xfrm>
          <a:off x="0" y="0"/>
          <a:ext cx="0" cy="0"/>
          <a:chOff x="0" y="0"/>
          <a:chExt cx="0" cy="0"/>
        </a:xfrm>
      </p:grpSpPr>
      <p:pic>
        <p:nvPicPr>
          <p:cNvPr id="819" name="Google Shape;819;p121"/>
          <p:cNvPicPr preferRelativeResize="0"/>
          <p:nvPr/>
        </p:nvPicPr>
        <p:blipFill rotWithShape="1">
          <a:blip r:embed="rId2">
            <a:alphaModFix/>
          </a:blip>
          <a:srcRect b="0" l="0" r="0" t="0"/>
          <a:stretch/>
        </p:blipFill>
        <p:spPr>
          <a:xfrm>
            <a:off x="0" y="0"/>
            <a:ext cx="1508125" cy="6858000"/>
          </a:xfrm>
          <a:prstGeom prst="rect">
            <a:avLst/>
          </a:prstGeom>
          <a:noFill/>
          <a:ln>
            <a:noFill/>
          </a:ln>
        </p:spPr>
      </p:pic>
      <p:sp>
        <p:nvSpPr>
          <p:cNvPr id="820" name="Google Shape;820;p121"/>
          <p:cNvSpPr txBox="1"/>
          <p:nvPr/>
        </p:nvSpPr>
        <p:spPr>
          <a:xfrm>
            <a:off x="1965325" y="4389438"/>
            <a:ext cx="6492875" cy="960437"/>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grpSp>
        <p:nvGrpSpPr>
          <p:cNvPr id="821" name="Google Shape;821;p121"/>
          <p:cNvGrpSpPr/>
          <p:nvPr/>
        </p:nvGrpSpPr>
        <p:grpSpPr>
          <a:xfrm>
            <a:off x="1508125" y="-136525"/>
            <a:ext cx="6950075" cy="7131050"/>
            <a:chOff x="1508857" y="-137160"/>
            <a:chExt cx="6949343" cy="7132320"/>
          </a:xfrm>
        </p:grpSpPr>
        <p:cxnSp>
          <p:nvCxnSpPr>
            <p:cNvPr id="822" name="Google Shape;822;p121"/>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23" name="Google Shape;823;p121"/>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24" name="Google Shape;824;p121"/>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25" name="Google Shape;825;p121"/>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26" name="Google Shape;826;p121"/>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27" name="Google Shape;827;p121"/>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828" name="Google Shape;828;p121"/>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829" name="Google Shape;829;p121"/>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 No Picture" showMasterSp="0">
  <p:cSld name="End Slide - No Picture">
    <p:spTree>
      <p:nvGrpSpPr>
        <p:cNvPr id="830" name="Shape 830"/>
        <p:cNvGrpSpPr/>
        <p:nvPr/>
      </p:nvGrpSpPr>
      <p:grpSpPr>
        <a:xfrm>
          <a:off x="0" y="0"/>
          <a:ext cx="0" cy="0"/>
          <a:chOff x="0" y="0"/>
          <a:chExt cx="0" cy="0"/>
        </a:xfrm>
      </p:grpSpPr>
      <p:pic>
        <p:nvPicPr>
          <p:cNvPr id="831" name="Google Shape;831;p122"/>
          <p:cNvPicPr preferRelativeResize="0"/>
          <p:nvPr/>
        </p:nvPicPr>
        <p:blipFill rotWithShape="1">
          <a:blip r:embed="rId2">
            <a:alphaModFix/>
          </a:blip>
          <a:srcRect b="0" l="0" r="0" t="0"/>
          <a:stretch/>
        </p:blipFill>
        <p:spPr>
          <a:xfrm>
            <a:off x="0" y="0"/>
            <a:ext cx="1508125" cy="6858000"/>
          </a:xfrm>
          <a:prstGeom prst="rect">
            <a:avLst/>
          </a:prstGeom>
          <a:noFill/>
          <a:ln>
            <a:noFill/>
          </a:ln>
        </p:spPr>
      </p:pic>
      <p:sp>
        <p:nvSpPr>
          <p:cNvPr id="832" name="Google Shape;832;p122"/>
          <p:cNvSpPr txBox="1"/>
          <p:nvPr/>
        </p:nvSpPr>
        <p:spPr>
          <a:xfrm>
            <a:off x="1965325" y="2332038"/>
            <a:ext cx="6492875" cy="22860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grpSp>
        <p:nvGrpSpPr>
          <p:cNvPr id="833" name="Google Shape;833;p122"/>
          <p:cNvGrpSpPr/>
          <p:nvPr/>
        </p:nvGrpSpPr>
        <p:grpSpPr>
          <a:xfrm>
            <a:off x="1508125" y="-136525"/>
            <a:ext cx="6950075" cy="7131050"/>
            <a:chOff x="1508857" y="-137160"/>
            <a:chExt cx="6949343" cy="7132320"/>
          </a:xfrm>
        </p:grpSpPr>
        <p:cxnSp>
          <p:nvCxnSpPr>
            <p:cNvPr id="834" name="Google Shape;834;p122"/>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35" name="Google Shape;835;p122"/>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36" name="Google Shape;836;p122"/>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37" name="Google Shape;837;p122"/>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838" name="Google Shape;838;p122"/>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839" name="Google Shape;839;p122"/>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840" name="Google Shape;840;p122"/>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type="obj">
  <p:cSld name="OBJECT">
    <p:spTree>
      <p:nvGrpSpPr>
        <p:cNvPr id="861" name="Shape 861"/>
        <p:cNvGrpSpPr/>
        <p:nvPr/>
      </p:nvGrpSpPr>
      <p:grpSpPr>
        <a:xfrm>
          <a:off x="0" y="0"/>
          <a:ext cx="0" cy="0"/>
          <a:chOff x="0" y="0"/>
          <a:chExt cx="0" cy="0"/>
        </a:xfrm>
      </p:grpSpPr>
      <p:sp>
        <p:nvSpPr>
          <p:cNvPr id="862" name="Google Shape;862;p124"/>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3" name="Google Shape;863;p124"/>
          <p:cNvSpPr txBox="1"/>
          <p:nvPr>
            <p:ph idx="1" type="body"/>
          </p:nvPr>
        </p:nvSpPr>
        <p:spPr>
          <a:xfrm>
            <a:off x="457200" y="1219200"/>
            <a:ext cx="8382000" cy="4815840"/>
          </a:xfrm>
          <a:prstGeom prst="rect">
            <a:avLst/>
          </a:prstGeom>
          <a:noFill/>
          <a:ln>
            <a:noFill/>
          </a:ln>
        </p:spPr>
        <p:txBody>
          <a:bodyPr anchorCtr="0" anchor="t" bIns="0" lIns="0" spcFirstLastPara="1" rIns="0" wrap="square" tIns="0"/>
          <a:lstStyle>
            <a:lvl1pPr indent="-381000" lvl="0" marL="457200" marR="0" rtl="0" algn="l">
              <a:spcBef>
                <a:spcPts val="1200"/>
              </a:spcBef>
              <a:spcAft>
                <a:spcPts val="0"/>
              </a:spcAft>
              <a:buClr>
                <a:schemeClr val="dk1"/>
              </a:buClr>
              <a:buSzPts val="2400"/>
              <a:buFont typeface="Arial Black"/>
              <a:buAutoNum type="arabicPeriod"/>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64" name="Google Shape;864;p124"/>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5" name="Google Shape;865;p124"/>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866" name="Shape 866"/>
        <p:cNvGrpSpPr/>
        <p:nvPr/>
      </p:nvGrpSpPr>
      <p:grpSpPr>
        <a:xfrm>
          <a:off x="0" y="0"/>
          <a:ext cx="0" cy="0"/>
          <a:chOff x="0" y="0"/>
          <a:chExt cx="0" cy="0"/>
        </a:xfrm>
      </p:grpSpPr>
      <p:pic>
        <p:nvPicPr>
          <p:cNvPr id="867" name="Google Shape;867;p125"/>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868" name="Google Shape;868;p125"/>
          <p:cNvSpPr/>
          <p:nvPr>
            <p:ph idx="2" type="pic"/>
          </p:nvPr>
        </p:nvSpPr>
        <p:spPr>
          <a:xfrm>
            <a:off x="685800" y="457200"/>
            <a:ext cx="7770813" cy="3794760"/>
          </a:xfrm>
          <a:prstGeom prst="rect">
            <a:avLst/>
          </a:prstGeom>
          <a:solidFill>
            <a:srgbClr val="CCCCCC"/>
          </a:solidFill>
          <a:ln>
            <a:noFill/>
          </a:ln>
        </p:spPr>
        <p:txBody>
          <a:bodyPr anchorCtr="0" anchor="ctr" bIns="0" lIns="0" spcFirstLastPara="1" rIns="0" wrap="square" tIns="0"/>
          <a:lstStyle>
            <a:lvl1pPr lvl="0" marR="0" rtl="0" algn="ctr">
              <a:lnSpc>
                <a:spcPct val="100000"/>
              </a:lnSpc>
              <a:spcBef>
                <a:spcPts val="1200"/>
              </a:spcBef>
              <a:spcAft>
                <a:spcPts val="0"/>
              </a:spcAft>
              <a:buClr>
                <a:schemeClr val="dk1"/>
              </a:buClr>
              <a:buSzPts val="150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69" name="Google Shape;869;p125"/>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0" name="Google Shape;870;p125"/>
          <p:cNvSpPr txBox="1"/>
          <p:nvPr>
            <p:ph idx="1" type="subTitle"/>
          </p:nvPr>
        </p:nvSpPr>
        <p:spPr>
          <a:xfrm>
            <a:off x="1965958"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871" name="Google Shape;871;p125"/>
          <p:cNvSpPr txBox="1"/>
          <p:nvPr>
            <p:ph idx="3"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872" name="Google Shape;872;p125"/>
          <p:cNvGrpSpPr/>
          <p:nvPr/>
        </p:nvGrpSpPr>
        <p:grpSpPr>
          <a:xfrm>
            <a:off x="-137160" y="-137160"/>
            <a:ext cx="9418320" cy="7132320"/>
            <a:chOff x="-137160" y="-137160"/>
            <a:chExt cx="9418320" cy="7132320"/>
          </a:xfrm>
        </p:grpSpPr>
        <p:cxnSp>
          <p:nvCxnSpPr>
            <p:cNvPr id="873" name="Google Shape;873;p125"/>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74" name="Google Shape;874;p125"/>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75" name="Google Shape;875;p125"/>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76" name="Google Shape;876;p125"/>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77" name="Google Shape;877;p125"/>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78" name="Google Shape;878;p125"/>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79" name="Google Shape;879;p125"/>
            <p:cNvCxnSpPr/>
            <p:nvPr/>
          </p:nvCxnSpPr>
          <p:spPr>
            <a:xfrm>
              <a:off x="9189720" y="1691640"/>
              <a:ext cx="91440" cy="0"/>
            </a:xfrm>
            <a:prstGeom prst="straightConnector1">
              <a:avLst/>
            </a:prstGeom>
            <a:noFill/>
            <a:ln cap="flat" cmpd="sng" w="9525">
              <a:solidFill>
                <a:srgbClr val="737373"/>
              </a:solidFill>
              <a:prstDash val="solid"/>
              <a:round/>
              <a:headEnd len="sm" w="sm" type="none"/>
              <a:tailEnd len="sm" w="sm" type="none"/>
            </a:ln>
          </p:spPr>
        </p:cxnSp>
        <p:cxnSp>
          <p:nvCxnSpPr>
            <p:cNvPr id="880" name="Google Shape;880;p125"/>
            <p:cNvCxnSpPr/>
            <p:nvPr/>
          </p:nvCxnSpPr>
          <p:spPr>
            <a:xfrm>
              <a:off x="-137160" y="1691640"/>
              <a:ext cx="91440" cy="0"/>
            </a:xfrm>
            <a:prstGeom prst="straightConnector1">
              <a:avLst/>
            </a:prstGeom>
            <a:noFill/>
            <a:ln cap="flat" cmpd="sng" w="9525">
              <a:solidFill>
                <a:srgbClr val="737373"/>
              </a:solidFill>
              <a:prstDash val="solid"/>
              <a:round/>
              <a:headEnd len="sm" w="sm" type="none"/>
              <a:tailEnd len="sm" w="sm" type="none"/>
            </a:ln>
          </p:spPr>
        </p:cxnSp>
        <p:cxnSp>
          <p:nvCxnSpPr>
            <p:cNvPr id="881" name="Google Shape;881;p125"/>
            <p:cNvCxnSpPr/>
            <p:nvPr/>
          </p:nvCxnSpPr>
          <p:spPr>
            <a:xfrm>
              <a:off x="9189720" y="914400"/>
              <a:ext cx="91440" cy="0"/>
            </a:xfrm>
            <a:prstGeom prst="straightConnector1">
              <a:avLst/>
            </a:prstGeom>
            <a:noFill/>
            <a:ln cap="flat" cmpd="sng" w="9525">
              <a:solidFill>
                <a:srgbClr val="737373"/>
              </a:solidFill>
              <a:prstDash val="solid"/>
              <a:round/>
              <a:headEnd len="sm" w="sm" type="none"/>
              <a:tailEnd len="sm" w="sm" type="none"/>
            </a:ln>
          </p:spPr>
        </p:cxnSp>
        <p:cxnSp>
          <p:nvCxnSpPr>
            <p:cNvPr id="882" name="Google Shape;882;p125"/>
            <p:cNvCxnSpPr/>
            <p:nvPr/>
          </p:nvCxnSpPr>
          <p:spPr>
            <a:xfrm>
              <a:off x="-137160" y="914400"/>
              <a:ext cx="91440" cy="0"/>
            </a:xfrm>
            <a:prstGeom prst="straightConnector1">
              <a:avLst/>
            </a:prstGeom>
            <a:noFill/>
            <a:ln cap="flat" cmpd="sng" w="9525">
              <a:solidFill>
                <a:srgbClr val="737373"/>
              </a:solidFill>
              <a:prstDash val="solid"/>
              <a:round/>
              <a:headEnd len="sm" w="sm" type="none"/>
              <a:tailEnd len="sm" w="sm" type="none"/>
            </a:ln>
          </p:spPr>
        </p:cxn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 Picture" showMasterSp="0">
  <p:cSld name="Title Slide - No Picture">
    <p:spTree>
      <p:nvGrpSpPr>
        <p:cNvPr id="883" name="Shape 883"/>
        <p:cNvGrpSpPr/>
        <p:nvPr/>
      </p:nvGrpSpPr>
      <p:grpSpPr>
        <a:xfrm>
          <a:off x="0" y="0"/>
          <a:ext cx="0" cy="0"/>
          <a:chOff x="0" y="0"/>
          <a:chExt cx="0" cy="0"/>
        </a:xfrm>
      </p:grpSpPr>
      <p:pic>
        <p:nvPicPr>
          <p:cNvPr id="884" name="Google Shape;884;p126"/>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885" name="Google Shape;885;p126"/>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6" name="Google Shape;886;p126"/>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887" name="Google Shape;887;p126"/>
          <p:cNvSpPr txBox="1"/>
          <p:nvPr>
            <p:ph idx="2"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888" name="Google Shape;888;p126"/>
          <p:cNvGrpSpPr/>
          <p:nvPr/>
        </p:nvGrpSpPr>
        <p:grpSpPr>
          <a:xfrm>
            <a:off x="-137160" y="-137160"/>
            <a:ext cx="9418320" cy="7132320"/>
            <a:chOff x="-137160" y="-137160"/>
            <a:chExt cx="9418320" cy="7132320"/>
          </a:xfrm>
        </p:grpSpPr>
        <p:cxnSp>
          <p:nvCxnSpPr>
            <p:cNvPr id="889" name="Google Shape;889;p126"/>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90" name="Google Shape;890;p126"/>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91" name="Google Shape;891;p126"/>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92" name="Google Shape;892;p126"/>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93" name="Google Shape;893;p126"/>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94" name="Google Shape;894;p126"/>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95" name="Google Shape;895;p126"/>
            <p:cNvCxnSpPr/>
            <p:nvPr/>
          </p:nvCxnSpPr>
          <p:spPr>
            <a:xfrm>
              <a:off x="9189720" y="1691640"/>
              <a:ext cx="91440" cy="0"/>
            </a:xfrm>
            <a:prstGeom prst="straightConnector1">
              <a:avLst/>
            </a:prstGeom>
            <a:noFill/>
            <a:ln cap="flat" cmpd="sng" w="9525">
              <a:solidFill>
                <a:srgbClr val="737373"/>
              </a:solidFill>
              <a:prstDash val="solid"/>
              <a:round/>
              <a:headEnd len="sm" w="sm" type="none"/>
              <a:tailEnd len="sm" w="sm" type="none"/>
            </a:ln>
          </p:spPr>
        </p:cxnSp>
        <p:cxnSp>
          <p:nvCxnSpPr>
            <p:cNvPr id="896" name="Google Shape;896;p126"/>
            <p:cNvCxnSpPr/>
            <p:nvPr/>
          </p:nvCxnSpPr>
          <p:spPr>
            <a:xfrm>
              <a:off x="-137160" y="1691640"/>
              <a:ext cx="91440" cy="0"/>
            </a:xfrm>
            <a:prstGeom prst="straightConnector1">
              <a:avLst/>
            </a:prstGeom>
            <a:noFill/>
            <a:ln cap="flat" cmpd="sng" w="9525">
              <a:solidFill>
                <a:srgbClr val="737373"/>
              </a:solidFill>
              <a:prstDash val="solid"/>
              <a:round/>
              <a:headEnd len="sm" w="sm" type="none"/>
              <a:tailEnd len="sm" w="sm" type="none"/>
            </a:ln>
          </p:spPr>
        </p:cxnSp>
        <p:cxnSp>
          <p:nvCxnSpPr>
            <p:cNvPr id="897" name="Google Shape;897;p126"/>
            <p:cNvCxnSpPr/>
            <p:nvPr/>
          </p:nvCxnSpPr>
          <p:spPr>
            <a:xfrm>
              <a:off x="9189720" y="914400"/>
              <a:ext cx="91440" cy="0"/>
            </a:xfrm>
            <a:prstGeom prst="straightConnector1">
              <a:avLst/>
            </a:prstGeom>
            <a:noFill/>
            <a:ln cap="flat" cmpd="sng" w="9525">
              <a:solidFill>
                <a:srgbClr val="737373"/>
              </a:solidFill>
              <a:prstDash val="solid"/>
              <a:round/>
              <a:headEnd len="sm" w="sm" type="none"/>
              <a:tailEnd len="sm" w="sm" type="none"/>
            </a:ln>
          </p:spPr>
        </p:cxnSp>
        <p:cxnSp>
          <p:nvCxnSpPr>
            <p:cNvPr id="898" name="Google Shape;898;p126"/>
            <p:cNvCxnSpPr/>
            <p:nvPr/>
          </p:nvCxnSpPr>
          <p:spPr>
            <a:xfrm>
              <a:off x="-137160" y="914400"/>
              <a:ext cx="91440" cy="0"/>
            </a:xfrm>
            <a:prstGeom prst="straightConnector1">
              <a:avLst/>
            </a:prstGeom>
            <a:noFill/>
            <a:ln cap="flat" cmpd="sng" w="9525">
              <a:solidFill>
                <a:srgbClr val="737373"/>
              </a:solidFill>
              <a:prstDash val="solid"/>
              <a:round/>
              <a:headEnd len="sm" w="sm" type="none"/>
              <a:tailEnd len="sm" w="sm" type="none"/>
            </a:ln>
          </p:spPr>
        </p:cxn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899" name="Shape 899"/>
        <p:cNvGrpSpPr/>
        <p:nvPr/>
      </p:nvGrpSpPr>
      <p:grpSpPr>
        <a:xfrm>
          <a:off x="0" y="0"/>
          <a:ext cx="0" cy="0"/>
          <a:chOff x="0" y="0"/>
          <a:chExt cx="0" cy="0"/>
        </a:xfrm>
      </p:grpSpPr>
      <p:sp>
        <p:nvSpPr>
          <p:cNvPr id="900" name="Google Shape;900;p127"/>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1" name="Google Shape;901;p127"/>
          <p:cNvSpPr txBox="1"/>
          <p:nvPr>
            <p:ph idx="1" type="body"/>
          </p:nvPr>
        </p:nvSpPr>
        <p:spPr>
          <a:xfrm>
            <a:off x="457200" y="1219200"/>
            <a:ext cx="8382000" cy="4815840"/>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02" name="Google Shape;902;p127"/>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3" name="Google Shape;903;p127"/>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904" name="Shape 904"/>
        <p:cNvGrpSpPr/>
        <p:nvPr/>
      </p:nvGrpSpPr>
      <p:grpSpPr>
        <a:xfrm>
          <a:off x="0" y="0"/>
          <a:ext cx="0" cy="0"/>
          <a:chOff x="0" y="0"/>
          <a:chExt cx="0" cy="0"/>
        </a:xfrm>
      </p:grpSpPr>
      <p:sp>
        <p:nvSpPr>
          <p:cNvPr id="905" name="Google Shape;905;p128"/>
          <p:cNvSpPr txBox="1"/>
          <p:nvPr>
            <p:ph idx="1"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6" name="Google Shape;906;p128"/>
          <p:cNvSpPr txBox="1"/>
          <p:nvPr>
            <p:ph idx="2" type="body"/>
          </p:nvPr>
        </p:nvSpPr>
        <p:spPr>
          <a:xfrm>
            <a:off x="466344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7" name="Google Shape;907;p128"/>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8" name="Google Shape;908;p128"/>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9" name="Google Shape;909;p128"/>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1 Picture" showMasterSp="0">
  <p:cSld name="Title, Text and 1 Picture">
    <p:spTree>
      <p:nvGrpSpPr>
        <p:cNvPr id="910" name="Shape 910"/>
        <p:cNvGrpSpPr/>
        <p:nvPr/>
      </p:nvGrpSpPr>
      <p:grpSpPr>
        <a:xfrm>
          <a:off x="0" y="0"/>
          <a:ext cx="0" cy="0"/>
          <a:chOff x="0" y="0"/>
          <a:chExt cx="0" cy="0"/>
        </a:xfrm>
      </p:grpSpPr>
      <p:sp>
        <p:nvSpPr>
          <p:cNvPr id="911" name="Google Shape;911;p129"/>
          <p:cNvSpPr txBox="1"/>
          <p:nvPr>
            <p:ph idx="1"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12" name="Google Shape;912;p129"/>
          <p:cNvSpPr txBox="1"/>
          <p:nvPr>
            <p:ph idx="2"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3" name="Google Shape;913;p129"/>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4" name="Google Shape;914;p129"/>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5" name="Google Shape;915;p129"/>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16" name="Google Shape;916;p129"/>
          <p:cNvSpPr txBox="1"/>
          <p:nvPr>
            <p:ph idx="3" type="body"/>
          </p:nvPr>
        </p:nvSpPr>
        <p:spPr>
          <a:xfrm>
            <a:off x="466344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800600" y="2209800"/>
            <a:ext cx="5715000"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85" name="Google Shape;85;p13"/>
          <p:cNvSpPr txBox="1"/>
          <p:nvPr>
            <p:ph idx="1" type="body"/>
          </p:nvPr>
        </p:nvSpPr>
        <p:spPr>
          <a:xfrm rot="5400000">
            <a:off x="609600" y="228600"/>
            <a:ext cx="5715000" cy="6019800"/>
          </a:xfrm>
          <a:prstGeom prst="rect">
            <a:avLst/>
          </a:prstGeom>
          <a:noFill/>
          <a:ln>
            <a:noFill/>
          </a:ln>
        </p:spPr>
        <p:txBody>
          <a:bodyPr anchorCtr="0" anchor="t" bIns="45700" lIns="91425" spcFirstLastPara="1" rIns="91425" wrap="square" tIns="45700"/>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86" name="Google Shape;86;p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7" name="Google Shape;87;p1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8" name="Google Shape;88;p1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1 Picture" showMasterSp="0">
  <p:cSld name="Title and 1 Picture">
    <p:spTree>
      <p:nvGrpSpPr>
        <p:cNvPr id="917" name="Shape 917"/>
        <p:cNvGrpSpPr/>
        <p:nvPr/>
      </p:nvGrpSpPr>
      <p:grpSpPr>
        <a:xfrm>
          <a:off x="0" y="0"/>
          <a:ext cx="0" cy="0"/>
          <a:chOff x="0" y="0"/>
          <a:chExt cx="0" cy="0"/>
        </a:xfrm>
      </p:grpSpPr>
      <p:sp>
        <p:nvSpPr>
          <p:cNvPr id="918" name="Google Shape;918;p130"/>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9" name="Google Shape;919;p130"/>
          <p:cNvSpPr txBox="1"/>
          <p:nvPr>
            <p:ph idx="1"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0" name="Google Shape;920;p130"/>
          <p:cNvSpPr txBox="1"/>
          <p:nvPr>
            <p:ph idx="2" type="body"/>
          </p:nvPr>
        </p:nvSpPr>
        <p:spPr>
          <a:xfrm>
            <a:off x="685800" y="5623561"/>
            <a:ext cx="777240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1" name="Google Shape;921;p130"/>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2" name="Google Shape;922;p13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23" name="Google Shape;923;p130"/>
          <p:cNvSpPr txBox="1"/>
          <p:nvPr>
            <p:ph idx="3" type="body"/>
          </p:nvPr>
        </p:nvSpPr>
        <p:spPr>
          <a:xfrm>
            <a:off x="685800" y="2057400"/>
            <a:ext cx="777240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Pictures" showMasterSp="0">
  <p:cSld name="Title and 2 Pictures">
    <p:spTree>
      <p:nvGrpSpPr>
        <p:cNvPr id="924" name="Shape 924"/>
        <p:cNvGrpSpPr/>
        <p:nvPr/>
      </p:nvGrpSpPr>
      <p:grpSpPr>
        <a:xfrm>
          <a:off x="0" y="0"/>
          <a:ext cx="0" cy="0"/>
          <a:chOff x="0" y="0"/>
          <a:chExt cx="0" cy="0"/>
        </a:xfrm>
      </p:grpSpPr>
      <p:sp>
        <p:nvSpPr>
          <p:cNvPr id="925" name="Google Shape;925;p131"/>
          <p:cNvSpPr txBox="1"/>
          <p:nvPr>
            <p:ph idx="1"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6" name="Google Shape;926;p131"/>
          <p:cNvSpPr txBox="1"/>
          <p:nvPr>
            <p:ph idx="2"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7" name="Google Shape;927;p131"/>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8" name="Google Shape;928;p131"/>
          <p:cNvSpPr txBox="1"/>
          <p:nvPr>
            <p:ph idx="3"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29" name="Google Shape;929;p131"/>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0" name="Google Shape;930;p13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31" name="Google Shape;931;p131"/>
          <p:cNvSpPr txBox="1"/>
          <p:nvPr>
            <p:ph idx="4" type="body"/>
          </p:nvPr>
        </p:nvSpPr>
        <p:spPr>
          <a:xfrm>
            <a:off x="68580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2" name="Google Shape;932;p131"/>
          <p:cNvSpPr txBox="1"/>
          <p:nvPr>
            <p:ph idx="5" type="body"/>
          </p:nvPr>
        </p:nvSpPr>
        <p:spPr>
          <a:xfrm>
            <a:off x="466344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Pictures" showMasterSp="0">
  <p:cSld name="Title and 3 Pictures">
    <p:spTree>
      <p:nvGrpSpPr>
        <p:cNvPr id="933" name="Shape 933"/>
        <p:cNvGrpSpPr/>
        <p:nvPr/>
      </p:nvGrpSpPr>
      <p:grpSpPr>
        <a:xfrm>
          <a:off x="0" y="0"/>
          <a:ext cx="0" cy="0"/>
          <a:chOff x="0" y="0"/>
          <a:chExt cx="0" cy="0"/>
        </a:xfrm>
      </p:grpSpPr>
      <p:sp>
        <p:nvSpPr>
          <p:cNvPr id="934" name="Google Shape;934;p132"/>
          <p:cNvSpPr txBox="1"/>
          <p:nvPr>
            <p:ph idx="1" type="body"/>
          </p:nvPr>
        </p:nvSpPr>
        <p:spPr>
          <a:xfrm>
            <a:off x="68580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5" name="Google Shape;935;p132"/>
          <p:cNvSpPr txBox="1"/>
          <p:nvPr>
            <p:ph idx="2" type="body"/>
          </p:nvPr>
        </p:nvSpPr>
        <p:spPr>
          <a:xfrm>
            <a:off x="333756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6" name="Google Shape;936;p132"/>
          <p:cNvSpPr txBox="1"/>
          <p:nvPr>
            <p:ph idx="3" type="body"/>
          </p:nvPr>
        </p:nvSpPr>
        <p:spPr>
          <a:xfrm>
            <a:off x="598932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7" name="Google Shape;937;p132"/>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8" name="Google Shape;938;p132"/>
          <p:cNvSpPr txBox="1"/>
          <p:nvPr>
            <p:ph idx="4"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9" name="Google Shape;939;p132"/>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0" name="Google Shape;940;p132"/>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41" name="Google Shape;941;p132"/>
          <p:cNvSpPr txBox="1"/>
          <p:nvPr>
            <p:ph idx="5" type="body"/>
          </p:nvPr>
        </p:nvSpPr>
        <p:spPr>
          <a:xfrm>
            <a:off x="68580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2" name="Google Shape;942;p132"/>
          <p:cNvSpPr txBox="1"/>
          <p:nvPr>
            <p:ph idx="6" type="body"/>
          </p:nvPr>
        </p:nvSpPr>
        <p:spPr>
          <a:xfrm>
            <a:off x="333756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3" name="Google Shape;943;p132"/>
          <p:cNvSpPr txBox="1"/>
          <p:nvPr>
            <p:ph idx="7" type="body"/>
          </p:nvPr>
        </p:nvSpPr>
        <p:spPr>
          <a:xfrm>
            <a:off x="598932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Big Statement" showMasterSp="0">
  <p:cSld name="Picture and Big Statement">
    <p:spTree>
      <p:nvGrpSpPr>
        <p:cNvPr id="944" name="Shape 944"/>
        <p:cNvGrpSpPr/>
        <p:nvPr/>
      </p:nvGrpSpPr>
      <p:grpSpPr>
        <a:xfrm>
          <a:off x="0" y="0"/>
          <a:ext cx="0" cy="0"/>
          <a:chOff x="0" y="0"/>
          <a:chExt cx="0" cy="0"/>
        </a:xfrm>
      </p:grpSpPr>
      <p:sp>
        <p:nvSpPr>
          <p:cNvPr id="945" name="Google Shape;945;p133"/>
          <p:cNvSpPr txBox="1"/>
          <p:nvPr>
            <p:ph idx="1" type="body"/>
          </p:nvPr>
        </p:nvSpPr>
        <p:spPr>
          <a:xfrm>
            <a:off x="4663440" y="1508761"/>
            <a:ext cx="3794760" cy="4525328"/>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chemeClr val="accent1"/>
              </a:buClr>
              <a:buSzPts val="5280"/>
              <a:buFont typeface="Arial"/>
              <a:buNone/>
              <a:defRPr b="0" i="0" sz="4400" u="none" cap="none" strike="noStrike">
                <a:solidFill>
                  <a:schemeClr val="accent1"/>
                </a:solidFill>
                <a:latin typeface="Arial"/>
                <a:ea typeface="Arial"/>
                <a:cs typeface="Arial"/>
                <a:sym typeface="Arial"/>
              </a:defRPr>
            </a:lvl1pPr>
            <a:lvl2pPr indent="-228600" lvl="1" marL="9144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2pPr>
            <a:lvl3pPr indent="-228600" lvl="2" marL="13716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3pPr>
            <a:lvl4pPr indent="-228600" lvl="3" marL="18288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4pPr>
            <a:lvl5pPr indent="-228600" lvl="4" marL="22860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6" name="Google Shape;946;p133"/>
          <p:cNvSpPr txBox="1"/>
          <p:nvPr>
            <p:ph idx="2"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7" name="Google Shape;947;p133"/>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8" name="Google Shape;948;p133"/>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9" name="Google Shape;949;p133"/>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50" name="Google Shape;950;p133"/>
          <p:cNvSpPr txBox="1"/>
          <p:nvPr>
            <p:ph idx="3" type="body"/>
          </p:nvPr>
        </p:nvSpPr>
        <p:spPr>
          <a:xfrm>
            <a:off x="68580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951" name="Shape 951"/>
        <p:cNvGrpSpPr/>
        <p:nvPr/>
      </p:nvGrpSpPr>
      <p:grpSpPr>
        <a:xfrm>
          <a:off x="0" y="0"/>
          <a:ext cx="0" cy="0"/>
          <a:chOff x="0" y="0"/>
          <a:chExt cx="0" cy="0"/>
        </a:xfrm>
      </p:grpSpPr>
      <p:pic>
        <p:nvPicPr>
          <p:cNvPr id="952" name="Google Shape;952;p134"/>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953" name="Google Shape;953;p134"/>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4" name="Google Shape;954;p134"/>
          <p:cNvSpPr txBox="1"/>
          <p:nvPr>
            <p:ph idx="1" type="subTitle"/>
          </p:nvPr>
        </p:nvSpPr>
        <p:spPr>
          <a:xfrm>
            <a:off x="1965960"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grpSp>
        <p:nvGrpSpPr>
          <p:cNvPr id="955" name="Google Shape;955;p134"/>
          <p:cNvGrpSpPr/>
          <p:nvPr/>
        </p:nvGrpSpPr>
        <p:grpSpPr>
          <a:xfrm>
            <a:off x="1508857" y="-137160"/>
            <a:ext cx="6949343" cy="7132320"/>
            <a:chOff x="1508857" y="-137160"/>
            <a:chExt cx="6949343" cy="7132320"/>
          </a:xfrm>
        </p:grpSpPr>
        <p:cxnSp>
          <p:nvCxnSpPr>
            <p:cNvPr id="956" name="Google Shape;956;p134"/>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57" name="Google Shape;957;p134"/>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58" name="Google Shape;958;p134"/>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59" name="Google Shape;959;p134"/>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60" name="Google Shape;960;p134"/>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61" name="Google Shape;961;p134"/>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grpSp>
      <p:sp>
        <p:nvSpPr>
          <p:cNvPr id="962" name="Google Shape;962;p134"/>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963" name="Google Shape;963;p134"/>
          <p:cNvPicPr preferRelativeResize="0"/>
          <p:nvPr/>
        </p:nvPicPr>
        <p:blipFill rotWithShape="1">
          <a:blip r:embed="rId3">
            <a:alphaModFix/>
          </a:blip>
          <a:srcRect b="0" l="0" r="0" t="0"/>
          <a:stretch/>
        </p:blipFill>
        <p:spPr>
          <a:xfrm>
            <a:off x="6830568" y="6266013"/>
            <a:ext cx="1645919" cy="30051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 No Picture" showMasterSp="0">
  <p:cSld name="Section Header - No Picture">
    <p:spTree>
      <p:nvGrpSpPr>
        <p:cNvPr id="964" name="Shape 964"/>
        <p:cNvGrpSpPr/>
        <p:nvPr/>
      </p:nvGrpSpPr>
      <p:grpSpPr>
        <a:xfrm>
          <a:off x="0" y="0"/>
          <a:ext cx="0" cy="0"/>
          <a:chOff x="0" y="0"/>
          <a:chExt cx="0" cy="0"/>
        </a:xfrm>
      </p:grpSpPr>
      <p:pic>
        <p:nvPicPr>
          <p:cNvPr id="965" name="Google Shape;965;p135"/>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966" name="Google Shape;966;p135"/>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7" name="Google Shape;967;p135"/>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grpSp>
        <p:nvGrpSpPr>
          <p:cNvPr id="968" name="Google Shape;968;p135"/>
          <p:cNvGrpSpPr/>
          <p:nvPr/>
        </p:nvGrpSpPr>
        <p:grpSpPr>
          <a:xfrm>
            <a:off x="1508857" y="-137160"/>
            <a:ext cx="6949343" cy="7132320"/>
            <a:chOff x="1508857" y="-137160"/>
            <a:chExt cx="6949343" cy="7132320"/>
          </a:xfrm>
        </p:grpSpPr>
        <p:cxnSp>
          <p:nvCxnSpPr>
            <p:cNvPr id="969" name="Google Shape;969;p135"/>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70" name="Google Shape;970;p135"/>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71" name="Google Shape;971;p135"/>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72" name="Google Shape;972;p135"/>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73" name="Google Shape;973;p135"/>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74" name="Google Shape;974;p135"/>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grpSp>
      <p:pic>
        <p:nvPicPr>
          <p:cNvPr id="975" name="Google Shape;975;p135"/>
          <p:cNvPicPr preferRelativeResize="0"/>
          <p:nvPr/>
        </p:nvPicPr>
        <p:blipFill rotWithShape="1">
          <a:blip r:embed="rId3">
            <a:alphaModFix/>
          </a:blip>
          <a:srcRect b="0" l="0" r="0" t="0"/>
          <a:stretch/>
        </p:blipFill>
        <p:spPr>
          <a:xfrm>
            <a:off x="6830568" y="6266013"/>
            <a:ext cx="1645919" cy="30051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type="titleOnly">
  <p:cSld name="TITLE_ONLY">
    <p:spTree>
      <p:nvGrpSpPr>
        <p:cNvPr id="976" name="Shape 976"/>
        <p:cNvGrpSpPr/>
        <p:nvPr/>
      </p:nvGrpSpPr>
      <p:grpSpPr>
        <a:xfrm>
          <a:off x="0" y="0"/>
          <a:ext cx="0" cy="0"/>
          <a:chOff x="0" y="0"/>
          <a:chExt cx="0" cy="0"/>
        </a:xfrm>
      </p:grpSpPr>
      <p:sp>
        <p:nvSpPr>
          <p:cNvPr id="977" name="Google Shape;977;p136"/>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8" name="Google Shape;978;p136"/>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9" name="Google Shape;979;p136"/>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980" name="Shape 980"/>
        <p:cNvGrpSpPr/>
        <p:nvPr/>
      </p:nvGrpSpPr>
      <p:grpSpPr>
        <a:xfrm>
          <a:off x="0" y="0"/>
          <a:ext cx="0" cy="0"/>
          <a:chOff x="0" y="0"/>
          <a:chExt cx="0" cy="0"/>
        </a:xfrm>
      </p:grpSpPr>
      <p:sp>
        <p:nvSpPr>
          <p:cNvPr id="981" name="Google Shape;981;p137"/>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2" name="Google Shape;982;p137"/>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showMasterSp="0">
  <p:cSld name="End Slide">
    <p:spTree>
      <p:nvGrpSpPr>
        <p:cNvPr id="983" name="Shape 983"/>
        <p:cNvGrpSpPr/>
        <p:nvPr/>
      </p:nvGrpSpPr>
      <p:grpSpPr>
        <a:xfrm>
          <a:off x="0" y="0"/>
          <a:ext cx="0" cy="0"/>
          <a:chOff x="0" y="0"/>
          <a:chExt cx="0" cy="0"/>
        </a:xfrm>
      </p:grpSpPr>
      <p:pic>
        <p:nvPicPr>
          <p:cNvPr id="984" name="Google Shape;984;p138"/>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985" name="Google Shape;985;p138"/>
          <p:cNvSpPr txBox="1"/>
          <p:nvPr/>
        </p:nvSpPr>
        <p:spPr>
          <a:xfrm>
            <a:off x="1965959" y="4389120"/>
            <a:ext cx="6492241" cy="96012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sp>
        <p:nvSpPr>
          <p:cNvPr id="986" name="Google Shape;986;p138"/>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987" name="Google Shape;987;p138"/>
          <p:cNvGrpSpPr/>
          <p:nvPr/>
        </p:nvGrpSpPr>
        <p:grpSpPr>
          <a:xfrm>
            <a:off x="1508857" y="-137160"/>
            <a:ext cx="6949343" cy="7132320"/>
            <a:chOff x="1508857" y="-137160"/>
            <a:chExt cx="6949343" cy="7132320"/>
          </a:xfrm>
        </p:grpSpPr>
        <p:cxnSp>
          <p:nvCxnSpPr>
            <p:cNvPr id="988" name="Google Shape;988;p138"/>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89" name="Google Shape;989;p138"/>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90" name="Google Shape;990;p138"/>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91" name="Google Shape;991;p138"/>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992" name="Google Shape;992;p138"/>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993" name="Google Shape;993;p138"/>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grpSp>
      <p:pic>
        <p:nvPicPr>
          <p:cNvPr id="994" name="Google Shape;994;p138"/>
          <p:cNvPicPr preferRelativeResize="0"/>
          <p:nvPr/>
        </p:nvPicPr>
        <p:blipFill rotWithShape="1">
          <a:blip r:embed="rId3">
            <a:alphaModFix/>
          </a:blip>
          <a:srcRect b="0" l="0" r="0" t="0"/>
          <a:stretch/>
        </p:blipFill>
        <p:spPr>
          <a:xfrm>
            <a:off x="6830568" y="6266013"/>
            <a:ext cx="1645919" cy="30051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 No Picture" showMasterSp="0">
  <p:cSld name="End Slide - No Picture">
    <p:spTree>
      <p:nvGrpSpPr>
        <p:cNvPr id="995" name="Shape 995"/>
        <p:cNvGrpSpPr/>
        <p:nvPr/>
      </p:nvGrpSpPr>
      <p:grpSpPr>
        <a:xfrm>
          <a:off x="0" y="0"/>
          <a:ext cx="0" cy="0"/>
          <a:chOff x="0" y="0"/>
          <a:chExt cx="0" cy="0"/>
        </a:xfrm>
      </p:grpSpPr>
      <p:pic>
        <p:nvPicPr>
          <p:cNvPr id="996" name="Google Shape;996;p139"/>
          <p:cNvPicPr preferRelativeResize="0"/>
          <p:nvPr/>
        </p:nvPicPr>
        <p:blipFill rotWithShape="1">
          <a:blip r:embed="rId2">
            <a:alphaModFix/>
          </a:blip>
          <a:srcRect b="0" l="0" r="0" t="0"/>
          <a:stretch/>
        </p:blipFill>
        <p:spPr>
          <a:xfrm>
            <a:off x="49" y="0"/>
            <a:ext cx="1508759" cy="6858000"/>
          </a:xfrm>
          <a:prstGeom prst="rect">
            <a:avLst/>
          </a:prstGeom>
          <a:noFill/>
          <a:ln>
            <a:noFill/>
          </a:ln>
        </p:spPr>
      </p:pic>
      <p:sp>
        <p:nvSpPr>
          <p:cNvPr id="997" name="Google Shape;997;p139"/>
          <p:cNvSpPr txBox="1"/>
          <p:nvPr/>
        </p:nvSpPr>
        <p:spPr>
          <a:xfrm>
            <a:off x="1965959" y="2331720"/>
            <a:ext cx="6492241" cy="22860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grpSp>
        <p:nvGrpSpPr>
          <p:cNvPr id="998" name="Google Shape;998;p139"/>
          <p:cNvGrpSpPr/>
          <p:nvPr/>
        </p:nvGrpSpPr>
        <p:grpSpPr>
          <a:xfrm>
            <a:off x="1508857" y="-137160"/>
            <a:ext cx="6949343" cy="7132320"/>
            <a:chOff x="1508857" y="-137160"/>
            <a:chExt cx="6949343" cy="7132320"/>
          </a:xfrm>
        </p:grpSpPr>
        <p:cxnSp>
          <p:nvCxnSpPr>
            <p:cNvPr id="999" name="Google Shape;999;p139"/>
            <p:cNvCxnSpPr/>
            <p:nvPr/>
          </p:nvCxnSpPr>
          <p:spPr>
            <a:xfrm rot="10800000">
              <a:off x="1508857"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1000" name="Google Shape;1000;p139"/>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1001" name="Google Shape;1001;p139"/>
            <p:cNvCxnSpPr/>
            <p:nvPr/>
          </p:nvCxnSpPr>
          <p:spPr>
            <a:xfrm rot="10800000">
              <a:off x="1508857"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1002" name="Google Shape;1002;p139"/>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1003" name="Google Shape;1003;p139"/>
            <p:cNvCxnSpPr/>
            <p:nvPr/>
          </p:nvCxnSpPr>
          <p:spPr>
            <a:xfrm rot="10800000">
              <a:off x="19659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1004" name="Google Shape;1004;p139"/>
            <p:cNvCxnSpPr/>
            <p:nvPr/>
          </p:nvCxnSpPr>
          <p:spPr>
            <a:xfrm rot="10800000">
              <a:off x="1965960" y="6903720"/>
              <a:ext cx="0" cy="91440"/>
            </a:xfrm>
            <a:prstGeom prst="straightConnector1">
              <a:avLst/>
            </a:prstGeom>
            <a:noFill/>
            <a:ln cap="flat" cmpd="sng" w="9525">
              <a:solidFill>
                <a:srgbClr val="737373"/>
              </a:solidFill>
              <a:prstDash val="solid"/>
              <a:round/>
              <a:headEnd len="sm" w="sm" type="none"/>
              <a:tailEnd len="sm" w="sm" type="none"/>
            </a:ln>
          </p:spPr>
        </p:cxnSp>
      </p:grpSp>
      <p:pic>
        <p:nvPicPr>
          <p:cNvPr id="1005" name="Google Shape;1005;p139"/>
          <p:cNvPicPr preferRelativeResize="0"/>
          <p:nvPr/>
        </p:nvPicPr>
        <p:blipFill rotWithShape="1">
          <a:blip r:embed="rId3">
            <a:alphaModFix/>
          </a:blip>
          <a:srcRect b="0" l="0" r="0" t="0"/>
          <a:stretch/>
        </p:blipFill>
        <p:spPr>
          <a:xfrm>
            <a:off x="6830568" y="6266013"/>
            <a:ext cx="1645919" cy="30051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95" name="Shape 95"/>
        <p:cNvGrpSpPr/>
        <p:nvPr/>
      </p:nvGrpSpPr>
      <p:grpSpPr>
        <a:xfrm>
          <a:off x="0" y="0"/>
          <a:ext cx="0" cy="0"/>
          <a:chOff x="0" y="0"/>
          <a:chExt cx="0" cy="0"/>
        </a:xfrm>
      </p:grpSpPr>
      <p:sp>
        <p:nvSpPr>
          <p:cNvPr id="96" name="Google Shape;96;p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type="obj">
  <p:cSld name="OBJECT">
    <p:spTree>
      <p:nvGrpSpPr>
        <p:cNvPr id="1026" name="Shape 1026"/>
        <p:cNvGrpSpPr/>
        <p:nvPr/>
      </p:nvGrpSpPr>
      <p:grpSpPr>
        <a:xfrm>
          <a:off x="0" y="0"/>
          <a:ext cx="0" cy="0"/>
          <a:chOff x="0" y="0"/>
          <a:chExt cx="0" cy="0"/>
        </a:xfrm>
      </p:grpSpPr>
      <p:sp>
        <p:nvSpPr>
          <p:cNvPr id="1027" name="Google Shape;1027;p141"/>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28" name="Google Shape;1028;p141"/>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381000" lvl="0" marL="457200" marR="0" rtl="0" algn="l">
              <a:spcBef>
                <a:spcPts val="1200"/>
              </a:spcBef>
              <a:spcAft>
                <a:spcPts val="0"/>
              </a:spcAft>
              <a:buClr>
                <a:schemeClr val="dk1"/>
              </a:buClr>
              <a:buSzPts val="2400"/>
              <a:buFont typeface="Arial Black"/>
              <a:buAutoNum type="arabicPeriod"/>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9" name="Google Shape;1029;p141"/>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0" name="Google Shape;1030;p14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031" name="Shape 1031"/>
        <p:cNvGrpSpPr/>
        <p:nvPr/>
      </p:nvGrpSpPr>
      <p:grpSpPr>
        <a:xfrm>
          <a:off x="0" y="0"/>
          <a:ext cx="0" cy="0"/>
          <a:chOff x="0" y="0"/>
          <a:chExt cx="0" cy="0"/>
        </a:xfrm>
      </p:grpSpPr>
      <p:sp>
        <p:nvSpPr>
          <p:cNvPr id="1032" name="Google Shape;1032;p142"/>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3" name="Google Shape;1033;p142"/>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034" name="Shape 1034"/>
        <p:cNvGrpSpPr/>
        <p:nvPr/>
      </p:nvGrpSpPr>
      <p:grpSpPr>
        <a:xfrm>
          <a:off x="0" y="0"/>
          <a:ext cx="0" cy="0"/>
          <a:chOff x="0" y="0"/>
          <a:chExt cx="0" cy="0"/>
        </a:xfrm>
      </p:grpSpPr>
      <p:pic>
        <p:nvPicPr>
          <p:cNvPr id="1035" name="Google Shape;1035;p143"/>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1036" name="Google Shape;1036;p143"/>
          <p:cNvGrpSpPr/>
          <p:nvPr/>
        </p:nvGrpSpPr>
        <p:grpSpPr>
          <a:xfrm>
            <a:off x="-136525" y="-136525"/>
            <a:ext cx="9417050" cy="7131050"/>
            <a:chOff x="-137160" y="-137160"/>
            <a:chExt cx="9418320" cy="7132320"/>
          </a:xfrm>
        </p:grpSpPr>
        <p:cxnSp>
          <p:nvCxnSpPr>
            <p:cNvPr id="1037" name="Google Shape;1037;p143"/>
            <p:cNvCxnSpPr/>
            <p:nvPr/>
          </p:nvCxnSpPr>
          <p:spPr>
            <a:xfrm rot="10800000">
              <a:off x="15093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38" name="Google Shape;1038;p143"/>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39" name="Google Shape;1039;p143"/>
            <p:cNvCxnSpPr/>
            <p:nvPr/>
          </p:nvCxnSpPr>
          <p:spPr>
            <a:xfrm rot="10800000">
              <a:off x="15093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40" name="Google Shape;1040;p143"/>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41" name="Google Shape;1041;p143"/>
            <p:cNvCxnSpPr/>
            <p:nvPr/>
          </p:nvCxnSpPr>
          <p:spPr>
            <a:xfrm rot="10800000">
              <a:off x="1966562"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42" name="Google Shape;1042;p143"/>
            <p:cNvCxnSpPr/>
            <p:nvPr/>
          </p:nvCxnSpPr>
          <p:spPr>
            <a:xfrm rot="10800000">
              <a:off x="1966562"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43" name="Google Shape;1043;p143"/>
            <p:cNvCxnSpPr/>
            <p:nvPr/>
          </p:nvCxnSpPr>
          <p:spPr>
            <a:xfrm>
              <a:off x="9189073"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1044" name="Google Shape;1044;p143"/>
            <p:cNvCxnSpPr/>
            <p:nvPr/>
          </p:nvCxnSpPr>
          <p:spPr>
            <a:xfrm>
              <a:off x="-137160"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1045" name="Google Shape;1045;p143"/>
            <p:cNvCxnSpPr/>
            <p:nvPr/>
          </p:nvCxnSpPr>
          <p:spPr>
            <a:xfrm>
              <a:off x="9189073" y="913952"/>
              <a:ext cx="92087" cy="0"/>
            </a:xfrm>
            <a:prstGeom prst="straightConnector1">
              <a:avLst/>
            </a:prstGeom>
            <a:noFill/>
            <a:ln cap="flat" cmpd="sng" w="9525">
              <a:solidFill>
                <a:srgbClr val="737373"/>
              </a:solidFill>
              <a:prstDash val="solid"/>
              <a:round/>
              <a:headEnd len="sm" w="sm" type="none"/>
              <a:tailEnd len="sm" w="sm" type="none"/>
            </a:ln>
          </p:spPr>
        </p:cxnSp>
        <p:cxnSp>
          <p:nvCxnSpPr>
            <p:cNvPr id="1046" name="Google Shape;1046;p143"/>
            <p:cNvCxnSpPr/>
            <p:nvPr/>
          </p:nvCxnSpPr>
          <p:spPr>
            <a:xfrm>
              <a:off x="-137160" y="913952"/>
              <a:ext cx="92087" cy="0"/>
            </a:xfrm>
            <a:prstGeom prst="straightConnector1">
              <a:avLst/>
            </a:prstGeom>
            <a:noFill/>
            <a:ln cap="flat" cmpd="sng" w="9525">
              <a:solidFill>
                <a:srgbClr val="737373"/>
              </a:solidFill>
              <a:prstDash val="solid"/>
              <a:round/>
              <a:headEnd len="sm" w="sm" type="none"/>
              <a:tailEnd len="sm" w="sm" type="none"/>
            </a:ln>
          </p:spPr>
        </p:cxnSp>
      </p:grpSp>
      <p:sp>
        <p:nvSpPr>
          <p:cNvPr id="1047" name="Google Shape;1047;p143"/>
          <p:cNvSpPr/>
          <p:nvPr>
            <p:ph idx="2" type="pic"/>
          </p:nvPr>
        </p:nvSpPr>
        <p:spPr>
          <a:xfrm>
            <a:off x="685800" y="457200"/>
            <a:ext cx="7770813" cy="3794760"/>
          </a:xfrm>
          <a:prstGeom prst="rect">
            <a:avLst/>
          </a:prstGeom>
          <a:solidFill>
            <a:srgbClr val="CCCCCC"/>
          </a:solidFill>
          <a:ln>
            <a:noFill/>
          </a:ln>
        </p:spPr>
        <p:txBody>
          <a:bodyPr anchorCtr="0" anchor="ctr" bIns="0" lIns="0" spcFirstLastPara="1" rIns="0" wrap="square" tIns="0"/>
          <a:lstStyle>
            <a:lvl1pPr lvl="0" marR="0" rtl="0" algn="ctr">
              <a:lnSpc>
                <a:spcPct val="100000"/>
              </a:lnSpc>
              <a:spcBef>
                <a:spcPts val="1200"/>
              </a:spcBef>
              <a:spcAft>
                <a:spcPts val="0"/>
              </a:spcAft>
              <a:buClr>
                <a:schemeClr val="dk1"/>
              </a:buClr>
              <a:buSzPts val="150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48" name="Google Shape;1048;p143"/>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49" name="Google Shape;1049;p143"/>
          <p:cNvSpPr txBox="1"/>
          <p:nvPr>
            <p:ph idx="1" type="subTitle"/>
          </p:nvPr>
        </p:nvSpPr>
        <p:spPr>
          <a:xfrm>
            <a:off x="1965958"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050" name="Google Shape;1050;p143"/>
          <p:cNvSpPr txBox="1"/>
          <p:nvPr>
            <p:ph idx="3"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 Picture" showMasterSp="0">
  <p:cSld name="Title Slide - No Picture">
    <p:spTree>
      <p:nvGrpSpPr>
        <p:cNvPr id="1051" name="Shape 1051"/>
        <p:cNvGrpSpPr/>
        <p:nvPr/>
      </p:nvGrpSpPr>
      <p:grpSpPr>
        <a:xfrm>
          <a:off x="0" y="0"/>
          <a:ext cx="0" cy="0"/>
          <a:chOff x="0" y="0"/>
          <a:chExt cx="0" cy="0"/>
        </a:xfrm>
      </p:grpSpPr>
      <p:pic>
        <p:nvPicPr>
          <p:cNvPr id="1052" name="Google Shape;1052;p144"/>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1053" name="Google Shape;1053;p144"/>
          <p:cNvGrpSpPr/>
          <p:nvPr/>
        </p:nvGrpSpPr>
        <p:grpSpPr>
          <a:xfrm>
            <a:off x="-136525" y="-136525"/>
            <a:ext cx="9417050" cy="7131050"/>
            <a:chOff x="-137160" y="-137160"/>
            <a:chExt cx="9418320" cy="7132320"/>
          </a:xfrm>
        </p:grpSpPr>
        <p:cxnSp>
          <p:nvCxnSpPr>
            <p:cNvPr id="1054" name="Google Shape;1054;p144"/>
            <p:cNvCxnSpPr/>
            <p:nvPr/>
          </p:nvCxnSpPr>
          <p:spPr>
            <a:xfrm rot="10800000">
              <a:off x="15093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55" name="Google Shape;1055;p144"/>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56" name="Google Shape;1056;p144"/>
            <p:cNvCxnSpPr/>
            <p:nvPr/>
          </p:nvCxnSpPr>
          <p:spPr>
            <a:xfrm rot="10800000">
              <a:off x="15093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57" name="Google Shape;1057;p144"/>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58" name="Google Shape;1058;p144"/>
            <p:cNvCxnSpPr/>
            <p:nvPr/>
          </p:nvCxnSpPr>
          <p:spPr>
            <a:xfrm rot="10800000">
              <a:off x="1966562"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59" name="Google Shape;1059;p144"/>
            <p:cNvCxnSpPr/>
            <p:nvPr/>
          </p:nvCxnSpPr>
          <p:spPr>
            <a:xfrm rot="10800000">
              <a:off x="1966562"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60" name="Google Shape;1060;p144"/>
            <p:cNvCxnSpPr/>
            <p:nvPr/>
          </p:nvCxnSpPr>
          <p:spPr>
            <a:xfrm>
              <a:off x="9189073"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1061" name="Google Shape;1061;p144"/>
            <p:cNvCxnSpPr/>
            <p:nvPr/>
          </p:nvCxnSpPr>
          <p:spPr>
            <a:xfrm>
              <a:off x="-137160"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1062" name="Google Shape;1062;p144"/>
            <p:cNvCxnSpPr/>
            <p:nvPr/>
          </p:nvCxnSpPr>
          <p:spPr>
            <a:xfrm>
              <a:off x="9189073" y="913952"/>
              <a:ext cx="92087" cy="0"/>
            </a:xfrm>
            <a:prstGeom prst="straightConnector1">
              <a:avLst/>
            </a:prstGeom>
            <a:noFill/>
            <a:ln cap="flat" cmpd="sng" w="9525">
              <a:solidFill>
                <a:srgbClr val="737373"/>
              </a:solidFill>
              <a:prstDash val="solid"/>
              <a:round/>
              <a:headEnd len="sm" w="sm" type="none"/>
              <a:tailEnd len="sm" w="sm" type="none"/>
            </a:ln>
          </p:spPr>
        </p:cxnSp>
        <p:cxnSp>
          <p:nvCxnSpPr>
            <p:cNvPr id="1063" name="Google Shape;1063;p144"/>
            <p:cNvCxnSpPr/>
            <p:nvPr/>
          </p:nvCxnSpPr>
          <p:spPr>
            <a:xfrm>
              <a:off x="-137160" y="913952"/>
              <a:ext cx="92087" cy="0"/>
            </a:xfrm>
            <a:prstGeom prst="straightConnector1">
              <a:avLst/>
            </a:prstGeom>
            <a:noFill/>
            <a:ln cap="flat" cmpd="sng" w="9525">
              <a:solidFill>
                <a:srgbClr val="737373"/>
              </a:solidFill>
              <a:prstDash val="solid"/>
              <a:round/>
              <a:headEnd len="sm" w="sm" type="none"/>
              <a:tailEnd len="sm" w="sm" type="none"/>
            </a:ln>
          </p:spPr>
        </p:cxnSp>
      </p:grpSp>
      <p:sp>
        <p:nvSpPr>
          <p:cNvPr id="1064" name="Google Shape;1064;p144"/>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65" name="Google Shape;1065;p144"/>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066" name="Google Shape;1066;p144"/>
          <p:cNvSpPr txBox="1"/>
          <p:nvPr>
            <p:ph idx="2"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1067" name="Shape 1067"/>
        <p:cNvGrpSpPr/>
        <p:nvPr/>
      </p:nvGrpSpPr>
      <p:grpSpPr>
        <a:xfrm>
          <a:off x="0" y="0"/>
          <a:ext cx="0" cy="0"/>
          <a:chOff x="0" y="0"/>
          <a:chExt cx="0" cy="0"/>
        </a:xfrm>
      </p:grpSpPr>
      <p:sp>
        <p:nvSpPr>
          <p:cNvPr id="1068" name="Google Shape;1068;p145"/>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69" name="Google Shape;1069;p145"/>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70" name="Google Shape;1070;p145"/>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1" name="Google Shape;1071;p145"/>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spTree>
      <p:nvGrpSpPr>
        <p:cNvPr id="1072" name="Shape 1072"/>
        <p:cNvGrpSpPr/>
        <p:nvPr/>
      </p:nvGrpSpPr>
      <p:grpSpPr>
        <a:xfrm>
          <a:off x="0" y="0"/>
          <a:ext cx="0" cy="0"/>
          <a:chOff x="0" y="0"/>
          <a:chExt cx="0" cy="0"/>
        </a:xfrm>
      </p:grpSpPr>
      <p:sp>
        <p:nvSpPr>
          <p:cNvPr id="1073" name="Google Shape;1073;p146"/>
          <p:cNvSpPr txBox="1"/>
          <p:nvPr>
            <p:ph idx="1"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4" name="Google Shape;1074;p146"/>
          <p:cNvSpPr txBox="1"/>
          <p:nvPr>
            <p:ph idx="2" type="body"/>
          </p:nvPr>
        </p:nvSpPr>
        <p:spPr>
          <a:xfrm>
            <a:off x="466344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5" name="Google Shape;1075;p146"/>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76" name="Google Shape;1076;p146"/>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7" name="Google Shape;1077;p146"/>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1 Picture" showMasterSp="0">
  <p:cSld name="Title, Text and 1 Picture">
    <p:spTree>
      <p:nvGrpSpPr>
        <p:cNvPr id="1078" name="Shape 1078"/>
        <p:cNvGrpSpPr/>
        <p:nvPr/>
      </p:nvGrpSpPr>
      <p:grpSpPr>
        <a:xfrm>
          <a:off x="0" y="0"/>
          <a:ext cx="0" cy="0"/>
          <a:chOff x="0" y="0"/>
          <a:chExt cx="0" cy="0"/>
        </a:xfrm>
      </p:grpSpPr>
      <p:sp>
        <p:nvSpPr>
          <p:cNvPr id="1079" name="Google Shape;1079;p147"/>
          <p:cNvSpPr txBox="1"/>
          <p:nvPr>
            <p:ph idx="1"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0" name="Google Shape;1080;p147"/>
          <p:cNvSpPr txBox="1"/>
          <p:nvPr>
            <p:ph idx="2" type="body"/>
          </p:nvPr>
        </p:nvSpPr>
        <p:spPr>
          <a:xfrm>
            <a:off x="685800" y="1508761"/>
            <a:ext cx="3794760" cy="4525328"/>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1" name="Google Shape;1081;p147"/>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82" name="Google Shape;1082;p147"/>
          <p:cNvSpPr txBox="1"/>
          <p:nvPr>
            <p:ph idx="3" type="body"/>
          </p:nvPr>
        </p:nvSpPr>
        <p:spPr>
          <a:xfrm>
            <a:off x="466344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3" name="Google Shape;1083;p147"/>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4" name="Google Shape;1084;p147"/>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1 Picture" showMasterSp="0">
  <p:cSld name="Title and 1 Picture">
    <p:spTree>
      <p:nvGrpSpPr>
        <p:cNvPr id="1085" name="Shape 1085"/>
        <p:cNvGrpSpPr/>
        <p:nvPr/>
      </p:nvGrpSpPr>
      <p:grpSpPr>
        <a:xfrm>
          <a:off x="0" y="0"/>
          <a:ext cx="0" cy="0"/>
          <a:chOff x="0" y="0"/>
          <a:chExt cx="0" cy="0"/>
        </a:xfrm>
      </p:grpSpPr>
      <p:sp>
        <p:nvSpPr>
          <p:cNvPr id="1086" name="Google Shape;1086;p148"/>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87" name="Google Shape;1087;p148"/>
          <p:cNvSpPr txBox="1"/>
          <p:nvPr>
            <p:ph idx="1"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8" name="Google Shape;1088;p148"/>
          <p:cNvSpPr txBox="1"/>
          <p:nvPr>
            <p:ph idx="2" type="body"/>
          </p:nvPr>
        </p:nvSpPr>
        <p:spPr>
          <a:xfrm>
            <a:off x="685800" y="5623561"/>
            <a:ext cx="777240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9" name="Google Shape;1089;p148"/>
          <p:cNvSpPr txBox="1"/>
          <p:nvPr>
            <p:ph idx="3" type="body"/>
          </p:nvPr>
        </p:nvSpPr>
        <p:spPr>
          <a:xfrm>
            <a:off x="685800" y="2057400"/>
            <a:ext cx="777240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0" name="Google Shape;1090;p148"/>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1" name="Google Shape;1091;p148"/>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Pictures" showMasterSp="0">
  <p:cSld name="Title and 2 Pictures">
    <p:spTree>
      <p:nvGrpSpPr>
        <p:cNvPr id="1092" name="Shape 1092"/>
        <p:cNvGrpSpPr/>
        <p:nvPr/>
      </p:nvGrpSpPr>
      <p:grpSpPr>
        <a:xfrm>
          <a:off x="0" y="0"/>
          <a:ext cx="0" cy="0"/>
          <a:chOff x="0" y="0"/>
          <a:chExt cx="0" cy="0"/>
        </a:xfrm>
      </p:grpSpPr>
      <p:sp>
        <p:nvSpPr>
          <p:cNvPr id="1093" name="Google Shape;1093;p149"/>
          <p:cNvSpPr txBox="1"/>
          <p:nvPr>
            <p:ph idx="1"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94" name="Google Shape;1094;p149"/>
          <p:cNvSpPr txBox="1"/>
          <p:nvPr>
            <p:ph idx="2" type="body"/>
          </p:nvPr>
        </p:nvSpPr>
        <p:spPr>
          <a:xfrm>
            <a:off x="466344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95" name="Google Shape;1095;p149"/>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96" name="Google Shape;1096;p149"/>
          <p:cNvSpPr txBox="1"/>
          <p:nvPr>
            <p:ph idx="3"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97" name="Google Shape;1097;p149"/>
          <p:cNvSpPr txBox="1"/>
          <p:nvPr>
            <p:ph idx="4" type="body"/>
          </p:nvPr>
        </p:nvSpPr>
        <p:spPr>
          <a:xfrm>
            <a:off x="68580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8" name="Google Shape;1098;p149"/>
          <p:cNvSpPr txBox="1"/>
          <p:nvPr>
            <p:ph idx="5" type="body"/>
          </p:nvPr>
        </p:nvSpPr>
        <p:spPr>
          <a:xfrm>
            <a:off x="4663440" y="2057400"/>
            <a:ext cx="379476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9" name="Google Shape;1099;p149"/>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0" name="Google Shape;1100;p149"/>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Pictures" showMasterSp="0">
  <p:cSld name="Title and 3 Pictures">
    <p:spTree>
      <p:nvGrpSpPr>
        <p:cNvPr id="1101" name="Shape 1101"/>
        <p:cNvGrpSpPr/>
        <p:nvPr/>
      </p:nvGrpSpPr>
      <p:grpSpPr>
        <a:xfrm>
          <a:off x="0" y="0"/>
          <a:ext cx="0" cy="0"/>
          <a:chOff x="0" y="0"/>
          <a:chExt cx="0" cy="0"/>
        </a:xfrm>
      </p:grpSpPr>
      <p:sp>
        <p:nvSpPr>
          <p:cNvPr id="1102" name="Google Shape;1102;p150"/>
          <p:cNvSpPr txBox="1"/>
          <p:nvPr>
            <p:ph idx="1" type="body"/>
          </p:nvPr>
        </p:nvSpPr>
        <p:spPr>
          <a:xfrm>
            <a:off x="68580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03" name="Google Shape;1103;p150"/>
          <p:cNvSpPr txBox="1"/>
          <p:nvPr>
            <p:ph idx="2" type="body"/>
          </p:nvPr>
        </p:nvSpPr>
        <p:spPr>
          <a:xfrm>
            <a:off x="333756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04" name="Google Shape;1104;p150"/>
          <p:cNvSpPr txBox="1"/>
          <p:nvPr>
            <p:ph idx="3" type="body"/>
          </p:nvPr>
        </p:nvSpPr>
        <p:spPr>
          <a:xfrm>
            <a:off x="5989320" y="5623561"/>
            <a:ext cx="246888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05" name="Google Shape;1105;p150"/>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106" name="Google Shape;1106;p150"/>
          <p:cNvSpPr txBox="1"/>
          <p:nvPr>
            <p:ph idx="4" type="body"/>
          </p:nvPr>
        </p:nvSpPr>
        <p:spPr>
          <a:xfrm>
            <a:off x="685800" y="1508761"/>
            <a:ext cx="7772400" cy="453839"/>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2880"/>
              <a:buFont typeface="Arial"/>
              <a:buNone/>
              <a:defRPr b="0" i="0" sz="2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07" name="Google Shape;1107;p150"/>
          <p:cNvSpPr txBox="1"/>
          <p:nvPr>
            <p:ph idx="5" type="body"/>
          </p:nvPr>
        </p:nvSpPr>
        <p:spPr>
          <a:xfrm>
            <a:off x="68580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8" name="Google Shape;1108;p150"/>
          <p:cNvSpPr txBox="1"/>
          <p:nvPr>
            <p:ph idx="6" type="body"/>
          </p:nvPr>
        </p:nvSpPr>
        <p:spPr>
          <a:xfrm>
            <a:off x="333756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9" name="Google Shape;1109;p150"/>
          <p:cNvSpPr txBox="1"/>
          <p:nvPr>
            <p:ph idx="7" type="body"/>
          </p:nvPr>
        </p:nvSpPr>
        <p:spPr>
          <a:xfrm>
            <a:off x="5989320" y="2057400"/>
            <a:ext cx="2468880" cy="3474720"/>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0" name="Google Shape;1110;p150"/>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1" name="Google Shape;1111;p15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98" name="Shape 98"/>
        <p:cNvGrpSpPr/>
        <p:nvPr/>
      </p:nvGrpSpPr>
      <p:grpSpPr>
        <a:xfrm>
          <a:off x="0" y="0"/>
          <a:ext cx="0" cy="0"/>
          <a:chOff x="0" y="0"/>
          <a:chExt cx="0" cy="0"/>
        </a:xfrm>
      </p:grpSpPr>
      <p:sp>
        <p:nvSpPr>
          <p:cNvPr id="99" name="Google Shape;99;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00" name="Google Shape;100;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480"/>
              </a:spcBef>
              <a:spcAft>
                <a:spcPts val="0"/>
              </a:spcAft>
              <a:buClr>
                <a:srgbClr val="FFCC00"/>
              </a:buClr>
              <a:buSzPts val="2400"/>
              <a:buFont typeface="Arial"/>
              <a:buNone/>
              <a:defRPr b="0" i="0" sz="2400" u="none" cap="none" strike="noStrike">
                <a:solidFill>
                  <a:schemeClr val="lt1"/>
                </a:solidFill>
                <a:latin typeface="Arial"/>
                <a:ea typeface="Arial"/>
                <a:cs typeface="Arial"/>
                <a:sym typeface="Arial"/>
              </a:defRPr>
            </a:lvl1pPr>
            <a:lvl2pPr lvl="1" marR="0" rtl="0" algn="ctr">
              <a:spcBef>
                <a:spcPts val="4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2pPr>
            <a:lvl3pPr lvl="2" marR="0" rtl="0" algn="ctr">
              <a:spcBef>
                <a:spcPts val="340"/>
              </a:spcBef>
              <a:spcAft>
                <a:spcPts val="0"/>
              </a:spcAft>
              <a:buClr>
                <a:schemeClr val="lt1"/>
              </a:buClr>
              <a:buSzPts val="1700"/>
              <a:buFont typeface="Arial"/>
              <a:buNone/>
              <a:defRPr b="0" i="0" sz="1700" u="none" cap="none" strike="noStrike">
                <a:solidFill>
                  <a:schemeClr val="lt1"/>
                </a:solidFill>
                <a:latin typeface="Arial"/>
                <a:ea typeface="Arial"/>
                <a:cs typeface="Arial"/>
                <a:sym typeface="Arial"/>
              </a:defRPr>
            </a:lvl3pPr>
            <a:lvl4pPr lvl="3" marR="0" rtl="0" algn="ctr">
              <a:spcBef>
                <a:spcPts val="3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lvl="4" marR="0" rtl="0" algn="ctr">
              <a:spcBef>
                <a:spcPts val="260"/>
              </a:spcBef>
              <a:spcAft>
                <a:spcPts val="0"/>
              </a:spcAft>
              <a:buClr>
                <a:schemeClr val="lt1"/>
              </a:buClr>
              <a:buSzPts val="1300"/>
              <a:buFont typeface="Arial"/>
              <a:buNone/>
              <a:defRPr b="0" i="0" sz="1300" u="none" cap="none" strike="noStrike">
                <a:solidFill>
                  <a:schemeClr val="lt1"/>
                </a:solidFill>
                <a:latin typeface="Arial"/>
                <a:ea typeface="Arial"/>
                <a:cs typeface="Arial"/>
                <a:sym typeface="Arial"/>
              </a:defRPr>
            </a:lvl5pPr>
            <a:lvl6pPr lvl="5" marR="0" rtl="0" algn="ctr">
              <a:spcBef>
                <a:spcPts val="260"/>
              </a:spcBef>
              <a:spcAft>
                <a:spcPts val="0"/>
              </a:spcAft>
              <a:buClr>
                <a:schemeClr val="lt1"/>
              </a:buClr>
              <a:buSzPts val="1300"/>
              <a:buFont typeface="Arial"/>
              <a:buNone/>
              <a:defRPr b="0" i="0" sz="1300" u="none" cap="none" strike="noStrike">
                <a:solidFill>
                  <a:schemeClr val="lt1"/>
                </a:solidFill>
                <a:latin typeface="Arial"/>
                <a:ea typeface="Arial"/>
                <a:cs typeface="Arial"/>
                <a:sym typeface="Arial"/>
              </a:defRPr>
            </a:lvl6pPr>
            <a:lvl7pPr lvl="6" marR="0" rtl="0" algn="ctr">
              <a:spcBef>
                <a:spcPts val="260"/>
              </a:spcBef>
              <a:spcAft>
                <a:spcPts val="0"/>
              </a:spcAft>
              <a:buClr>
                <a:schemeClr val="lt1"/>
              </a:buClr>
              <a:buSzPts val="1300"/>
              <a:buFont typeface="Arial"/>
              <a:buNone/>
              <a:defRPr b="0" i="0" sz="1300" u="none" cap="none" strike="noStrike">
                <a:solidFill>
                  <a:schemeClr val="lt1"/>
                </a:solidFill>
                <a:latin typeface="Arial"/>
                <a:ea typeface="Arial"/>
                <a:cs typeface="Arial"/>
                <a:sym typeface="Arial"/>
              </a:defRPr>
            </a:lvl7pPr>
            <a:lvl8pPr lvl="7" marR="0" rtl="0" algn="ctr">
              <a:spcBef>
                <a:spcPts val="260"/>
              </a:spcBef>
              <a:spcAft>
                <a:spcPts val="0"/>
              </a:spcAft>
              <a:buClr>
                <a:schemeClr val="lt1"/>
              </a:buClr>
              <a:buSzPts val="1300"/>
              <a:buFont typeface="Arial"/>
              <a:buNone/>
              <a:defRPr b="0" i="0" sz="1300" u="none" cap="none" strike="noStrike">
                <a:solidFill>
                  <a:schemeClr val="lt1"/>
                </a:solidFill>
                <a:latin typeface="Arial"/>
                <a:ea typeface="Arial"/>
                <a:cs typeface="Arial"/>
                <a:sym typeface="Arial"/>
              </a:defRPr>
            </a:lvl8pPr>
            <a:lvl9pPr lvl="8" marR="0" rtl="0" algn="ctr">
              <a:spcBef>
                <a:spcPts val="260"/>
              </a:spcBef>
              <a:spcAft>
                <a:spcPts val="0"/>
              </a:spcAft>
              <a:buClr>
                <a:schemeClr val="lt1"/>
              </a:buClr>
              <a:buSzPts val="1300"/>
              <a:buFont typeface="Arial"/>
              <a:buNone/>
              <a:defRPr b="0" i="0" sz="1300" u="none" cap="none" strike="noStrike">
                <a:solidFill>
                  <a:schemeClr val="lt1"/>
                </a:solidFill>
                <a:latin typeface="Arial"/>
                <a:ea typeface="Arial"/>
                <a:cs typeface="Arial"/>
                <a:sym typeface="Arial"/>
              </a:defRPr>
            </a:lvl9pPr>
          </a:lstStyle>
          <a:p/>
        </p:txBody>
      </p:sp>
      <p:sp>
        <p:nvSpPr>
          <p:cNvPr id="101" name="Google Shape;101;p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Big Statement" showMasterSp="0">
  <p:cSld name="Picture and Big Statement">
    <p:spTree>
      <p:nvGrpSpPr>
        <p:cNvPr id="1112" name="Shape 1112"/>
        <p:cNvGrpSpPr/>
        <p:nvPr/>
      </p:nvGrpSpPr>
      <p:grpSpPr>
        <a:xfrm>
          <a:off x="0" y="0"/>
          <a:ext cx="0" cy="0"/>
          <a:chOff x="0" y="0"/>
          <a:chExt cx="0" cy="0"/>
        </a:xfrm>
      </p:grpSpPr>
      <p:sp>
        <p:nvSpPr>
          <p:cNvPr id="1113" name="Google Shape;1113;p151"/>
          <p:cNvSpPr txBox="1"/>
          <p:nvPr>
            <p:ph idx="1" type="body"/>
          </p:nvPr>
        </p:nvSpPr>
        <p:spPr>
          <a:xfrm>
            <a:off x="4663440" y="1508761"/>
            <a:ext cx="3794760" cy="4525328"/>
          </a:xfrm>
          <a:prstGeom prst="rect">
            <a:avLst/>
          </a:prstGeom>
          <a:noFill/>
          <a:ln>
            <a:noFill/>
          </a:ln>
        </p:spPr>
        <p:txBody>
          <a:bodyPr anchorCtr="0" anchor="t" bIns="0" lIns="0" spcFirstLastPara="1" rIns="0" wrap="square" tIns="0"/>
          <a:lstStyle>
            <a:lvl1pPr indent="-228600" lvl="0" marL="457200" marR="0" rtl="0" algn="l">
              <a:lnSpc>
                <a:spcPct val="90000"/>
              </a:lnSpc>
              <a:spcBef>
                <a:spcPts val="0"/>
              </a:spcBef>
              <a:spcAft>
                <a:spcPts val="0"/>
              </a:spcAft>
              <a:buClr>
                <a:schemeClr val="accent1"/>
              </a:buClr>
              <a:buSzPts val="5280"/>
              <a:buFont typeface="Arial"/>
              <a:buNone/>
              <a:defRPr b="0" i="0" sz="4400" u="none" cap="none" strike="noStrike">
                <a:solidFill>
                  <a:schemeClr val="accent1"/>
                </a:solidFill>
                <a:latin typeface="Arial"/>
                <a:ea typeface="Arial"/>
                <a:cs typeface="Arial"/>
                <a:sym typeface="Arial"/>
              </a:defRPr>
            </a:lvl1pPr>
            <a:lvl2pPr indent="-228600" lvl="1" marL="9144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2pPr>
            <a:lvl3pPr indent="-228600" lvl="2" marL="13716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3pPr>
            <a:lvl4pPr indent="-228600" lvl="3" marL="18288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4pPr>
            <a:lvl5pPr indent="-228600" lvl="4" marL="228600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4" name="Google Shape;1114;p151"/>
          <p:cNvSpPr txBox="1"/>
          <p:nvPr>
            <p:ph idx="2" type="body"/>
          </p:nvPr>
        </p:nvSpPr>
        <p:spPr>
          <a:xfrm>
            <a:off x="685800" y="5623561"/>
            <a:ext cx="3794760" cy="410528"/>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000000"/>
              </a:buClr>
              <a:buSzPts val="1440"/>
              <a:buFont typeface="Arial"/>
              <a:buNone/>
              <a:defRPr b="1"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Clr>
                <a:srgbClr val="000000"/>
              </a:buClr>
              <a:buSzPts val="1200"/>
              <a:buFont typeface="Arial"/>
              <a:buNone/>
              <a:defRPr b="1"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15" name="Google Shape;1115;p151"/>
          <p:cNvSpPr txBox="1"/>
          <p:nvPr>
            <p:ph type="title"/>
          </p:nvPr>
        </p:nvSpPr>
        <p:spPr>
          <a:xfrm>
            <a:off x="685800" y="457200"/>
            <a:ext cx="77724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116" name="Google Shape;1116;p151"/>
          <p:cNvSpPr txBox="1"/>
          <p:nvPr>
            <p:ph idx="3" type="body"/>
          </p:nvPr>
        </p:nvSpPr>
        <p:spPr>
          <a:xfrm>
            <a:off x="685800" y="1508761"/>
            <a:ext cx="3794760" cy="4023359"/>
          </a:xfrm>
          <a:prstGeom prst="rect">
            <a:avLst/>
          </a:prstGeom>
          <a:solidFill>
            <a:srgbClr val="CCCCCC"/>
          </a:solidFill>
          <a:ln>
            <a:noFill/>
          </a:ln>
        </p:spPr>
        <p:txBody>
          <a:bodyPr anchorCtr="0" anchor="ctr" bIns="0" lIns="0" spcFirstLastPara="1" rIns="0" wrap="square" tIns="0"/>
          <a:lstStyle>
            <a:lvl1pPr indent="-228600" lvl="0" marL="457200" marR="0" rtl="0" algn="ctr">
              <a:spcBef>
                <a:spcPts val="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indent="-228600" lvl="1" marL="9144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7" name="Google Shape;1117;p151"/>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8" name="Google Shape;1118;p15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1119" name="Shape 1119"/>
        <p:cNvGrpSpPr/>
        <p:nvPr/>
      </p:nvGrpSpPr>
      <p:grpSpPr>
        <a:xfrm>
          <a:off x="0" y="0"/>
          <a:ext cx="0" cy="0"/>
          <a:chOff x="0" y="0"/>
          <a:chExt cx="0" cy="0"/>
        </a:xfrm>
      </p:grpSpPr>
      <p:pic>
        <p:nvPicPr>
          <p:cNvPr id="1120" name="Google Shape;1120;p152"/>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1121" name="Google Shape;1121;p152"/>
          <p:cNvGrpSpPr/>
          <p:nvPr/>
        </p:nvGrpSpPr>
        <p:grpSpPr>
          <a:xfrm>
            <a:off x="1508125" y="-136525"/>
            <a:ext cx="6950075" cy="7131050"/>
            <a:chOff x="1508857" y="-137160"/>
            <a:chExt cx="6949343" cy="7132320"/>
          </a:xfrm>
        </p:grpSpPr>
        <p:cxnSp>
          <p:nvCxnSpPr>
            <p:cNvPr id="1122" name="Google Shape;1122;p152"/>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23" name="Google Shape;1123;p152"/>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24" name="Google Shape;1124;p152"/>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25" name="Google Shape;1125;p152"/>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26" name="Google Shape;1126;p152"/>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27" name="Google Shape;1127;p152"/>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1128" name="Google Shape;1128;p152"/>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1129" name="Google Shape;1129;p152"/>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130" name="Google Shape;1130;p152"/>
          <p:cNvSpPr txBox="1"/>
          <p:nvPr>
            <p:ph idx="1" type="subTitle"/>
          </p:nvPr>
        </p:nvSpPr>
        <p:spPr>
          <a:xfrm>
            <a:off x="1965960"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131" name="Google Shape;1131;p152"/>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 No Picture" showMasterSp="0">
  <p:cSld name="Section Header - No Picture">
    <p:spTree>
      <p:nvGrpSpPr>
        <p:cNvPr id="1132" name="Shape 1132"/>
        <p:cNvGrpSpPr/>
        <p:nvPr/>
      </p:nvGrpSpPr>
      <p:grpSpPr>
        <a:xfrm>
          <a:off x="0" y="0"/>
          <a:ext cx="0" cy="0"/>
          <a:chOff x="0" y="0"/>
          <a:chExt cx="0" cy="0"/>
        </a:xfrm>
      </p:grpSpPr>
      <p:pic>
        <p:nvPicPr>
          <p:cNvPr id="1133" name="Google Shape;1133;p153"/>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1134" name="Google Shape;1134;p153"/>
          <p:cNvGrpSpPr/>
          <p:nvPr/>
        </p:nvGrpSpPr>
        <p:grpSpPr>
          <a:xfrm>
            <a:off x="1508125" y="-136525"/>
            <a:ext cx="6950075" cy="7131050"/>
            <a:chOff x="1508857" y="-137160"/>
            <a:chExt cx="6949343" cy="7132320"/>
          </a:xfrm>
        </p:grpSpPr>
        <p:cxnSp>
          <p:nvCxnSpPr>
            <p:cNvPr id="1135" name="Google Shape;1135;p153"/>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36" name="Google Shape;1136;p153"/>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37" name="Google Shape;1137;p153"/>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38" name="Google Shape;1138;p153"/>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39" name="Google Shape;1139;p153"/>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40" name="Google Shape;1140;p153"/>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1141" name="Google Shape;1141;p153"/>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1142" name="Google Shape;1142;p153"/>
          <p:cNvSpPr txBox="1"/>
          <p:nvPr>
            <p:ph type="ctrTitle"/>
          </p:nvPr>
        </p:nvSpPr>
        <p:spPr>
          <a:xfrm>
            <a:off x="1965960" y="2331720"/>
            <a:ext cx="6490654" cy="228600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143" name="Google Shape;1143;p153"/>
          <p:cNvSpPr txBox="1"/>
          <p:nvPr>
            <p:ph idx="1" type="subTitle"/>
          </p:nvPr>
        </p:nvSpPr>
        <p:spPr>
          <a:xfrm>
            <a:off x="1965960" y="4709161"/>
            <a:ext cx="6490654" cy="132492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type="titleOnly">
  <p:cSld name="TITLE_ONLY">
    <p:spTree>
      <p:nvGrpSpPr>
        <p:cNvPr id="1144" name="Shape 1144"/>
        <p:cNvGrpSpPr/>
        <p:nvPr/>
      </p:nvGrpSpPr>
      <p:grpSpPr>
        <a:xfrm>
          <a:off x="0" y="0"/>
          <a:ext cx="0" cy="0"/>
          <a:chOff x="0" y="0"/>
          <a:chExt cx="0" cy="0"/>
        </a:xfrm>
      </p:grpSpPr>
      <p:sp>
        <p:nvSpPr>
          <p:cNvPr id="1145" name="Google Shape;1145;p154"/>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146" name="Google Shape;1146;p154"/>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47" name="Google Shape;1147;p154"/>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showMasterSp="0">
  <p:cSld name="End Slide">
    <p:spTree>
      <p:nvGrpSpPr>
        <p:cNvPr id="1148" name="Shape 1148"/>
        <p:cNvGrpSpPr/>
        <p:nvPr/>
      </p:nvGrpSpPr>
      <p:grpSpPr>
        <a:xfrm>
          <a:off x="0" y="0"/>
          <a:ext cx="0" cy="0"/>
          <a:chOff x="0" y="0"/>
          <a:chExt cx="0" cy="0"/>
        </a:xfrm>
      </p:grpSpPr>
      <p:pic>
        <p:nvPicPr>
          <p:cNvPr id="1149" name="Google Shape;1149;p155"/>
          <p:cNvPicPr preferRelativeResize="0"/>
          <p:nvPr/>
        </p:nvPicPr>
        <p:blipFill rotWithShape="1">
          <a:blip r:embed="rId2">
            <a:alphaModFix/>
          </a:blip>
          <a:srcRect b="0" l="0" r="0" t="0"/>
          <a:stretch/>
        </p:blipFill>
        <p:spPr>
          <a:xfrm>
            <a:off x="0" y="0"/>
            <a:ext cx="1508125" cy="6858000"/>
          </a:xfrm>
          <a:prstGeom prst="rect">
            <a:avLst/>
          </a:prstGeom>
          <a:noFill/>
          <a:ln>
            <a:noFill/>
          </a:ln>
        </p:spPr>
      </p:pic>
      <p:sp>
        <p:nvSpPr>
          <p:cNvPr id="1150" name="Google Shape;1150;p155"/>
          <p:cNvSpPr txBox="1"/>
          <p:nvPr/>
        </p:nvSpPr>
        <p:spPr>
          <a:xfrm>
            <a:off x="1965325" y="4389438"/>
            <a:ext cx="6492875" cy="960437"/>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grpSp>
        <p:nvGrpSpPr>
          <p:cNvPr id="1151" name="Google Shape;1151;p155"/>
          <p:cNvGrpSpPr/>
          <p:nvPr/>
        </p:nvGrpSpPr>
        <p:grpSpPr>
          <a:xfrm>
            <a:off x="1508125" y="-136525"/>
            <a:ext cx="6950075" cy="7131050"/>
            <a:chOff x="1508857" y="-137160"/>
            <a:chExt cx="6949343" cy="7132320"/>
          </a:xfrm>
        </p:grpSpPr>
        <p:cxnSp>
          <p:nvCxnSpPr>
            <p:cNvPr id="1152" name="Google Shape;1152;p155"/>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53" name="Google Shape;1153;p155"/>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54" name="Google Shape;1154;p155"/>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55" name="Google Shape;1155;p155"/>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56" name="Google Shape;1156;p155"/>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57" name="Google Shape;1157;p155"/>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1158" name="Google Shape;1158;p155"/>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
        <p:nvSpPr>
          <p:cNvPr id="1159" name="Google Shape;1159;p155"/>
          <p:cNvSpPr/>
          <p:nvPr>
            <p:ph idx="2" type="pic"/>
          </p:nvPr>
        </p:nvSpPr>
        <p:spPr>
          <a:xfrm>
            <a:off x="685800" y="455613"/>
            <a:ext cx="7770813" cy="3794760"/>
          </a:xfrm>
          <a:prstGeom prst="rect">
            <a:avLst/>
          </a:prstGeom>
          <a:solidFill>
            <a:srgbClr val="CCCCCC"/>
          </a:solidFill>
          <a:ln>
            <a:noFill/>
          </a:ln>
        </p:spPr>
        <p:txBody>
          <a:bodyPr anchorCtr="0" anchor="ctr" bIns="0" lIns="0" spcFirstLastPara="1" rIns="0" wrap="square" tIns="0"/>
          <a:lstStyle>
            <a:lvl1pPr lvl="0" marR="0" rtl="0" algn="ctr">
              <a:spcBef>
                <a:spcPts val="1200"/>
              </a:spcBef>
              <a:spcAft>
                <a:spcPts val="0"/>
              </a:spcAft>
              <a:buClr>
                <a:schemeClr val="dk1"/>
              </a:buClr>
              <a:buSzPts val="144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 No Picture" showMasterSp="0">
  <p:cSld name="End Slide - No Picture">
    <p:spTree>
      <p:nvGrpSpPr>
        <p:cNvPr id="1160" name="Shape 1160"/>
        <p:cNvGrpSpPr/>
        <p:nvPr/>
      </p:nvGrpSpPr>
      <p:grpSpPr>
        <a:xfrm>
          <a:off x="0" y="0"/>
          <a:ext cx="0" cy="0"/>
          <a:chOff x="0" y="0"/>
          <a:chExt cx="0" cy="0"/>
        </a:xfrm>
      </p:grpSpPr>
      <p:pic>
        <p:nvPicPr>
          <p:cNvPr id="1161" name="Google Shape;1161;p156"/>
          <p:cNvPicPr preferRelativeResize="0"/>
          <p:nvPr/>
        </p:nvPicPr>
        <p:blipFill rotWithShape="1">
          <a:blip r:embed="rId2">
            <a:alphaModFix/>
          </a:blip>
          <a:srcRect b="0" l="0" r="0" t="0"/>
          <a:stretch/>
        </p:blipFill>
        <p:spPr>
          <a:xfrm>
            <a:off x="0" y="0"/>
            <a:ext cx="1508125" cy="6858000"/>
          </a:xfrm>
          <a:prstGeom prst="rect">
            <a:avLst/>
          </a:prstGeom>
          <a:noFill/>
          <a:ln>
            <a:noFill/>
          </a:ln>
        </p:spPr>
      </p:pic>
      <p:sp>
        <p:nvSpPr>
          <p:cNvPr id="1162" name="Google Shape;1162;p156"/>
          <p:cNvSpPr txBox="1"/>
          <p:nvPr/>
        </p:nvSpPr>
        <p:spPr>
          <a:xfrm>
            <a:off x="1965325" y="2332038"/>
            <a:ext cx="6492875" cy="22860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Thank you</a:t>
            </a:r>
            <a:endParaRPr/>
          </a:p>
        </p:txBody>
      </p:sp>
      <p:grpSp>
        <p:nvGrpSpPr>
          <p:cNvPr id="1163" name="Google Shape;1163;p156"/>
          <p:cNvGrpSpPr/>
          <p:nvPr/>
        </p:nvGrpSpPr>
        <p:grpSpPr>
          <a:xfrm>
            <a:off x="1508125" y="-136525"/>
            <a:ext cx="6950075" cy="7131050"/>
            <a:chOff x="1508857" y="-137160"/>
            <a:chExt cx="6949343" cy="7132320"/>
          </a:xfrm>
        </p:grpSpPr>
        <p:cxnSp>
          <p:nvCxnSpPr>
            <p:cNvPr id="1164" name="Google Shape;1164;p156"/>
            <p:cNvCxnSpPr/>
            <p:nvPr/>
          </p:nvCxnSpPr>
          <p:spPr>
            <a:xfrm rot="10800000">
              <a:off x="150885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65" name="Google Shape;1165;p156"/>
            <p:cNvCxnSpPr/>
            <p:nvPr/>
          </p:nvCxnSpPr>
          <p:spPr>
            <a:xfrm rot="10800000">
              <a:off x="84582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66" name="Google Shape;1166;p156"/>
            <p:cNvCxnSpPr/>
            <p:nvPr/>
          </p:nvCxnSpPr>
          <p:spPr>
            <a:xfrm rot="10800000">
              <a:off x="150885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67" name="Google Shape;1167;p156"/>
            <p:cNvCxnSpPr/>
            <p:nvPr/>
          </p:nvCxnSpPr>
          <p:spPr>
            <a:xfrm rot="10800000">
              <a:off x="84582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168" name="Google Shape;1168;p156"/>
            <p:cNvCxnSpPr/>
            <p:nvPr/>
          </p:nvCxnSpPr>
          <p:spPr>
            <a:xfrm rot="10800000">
              <a:off x="1966009"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169" name="Google Shape;1169;p156"/>
            <p:cNvCxnSpPr/>
            <p:nvPr/>
          </p:nvCxnSpPr>
          <p:spPr>
            <a:xfrm rot="10800000">
              <a:off x="1966009" y="6903069"/>
              <a:ext cx="0" cy="92091"/>
            </a:xfrm>
            <a:prstGeom prst="straightConnector1">
              <a:avLst/>
            </a:prstGeom>
            <a:noFill/>
            <a:ln cap="flat" cmpd="sng" w="9525">
              <a:solidFill>
                <a:srgbClr val="737373"/>
              </a:solidFill>
              <a:prstDash val="solid"/>
              <a:round/>
              <a:headEnd len="sm" w="sm" type="none"/>
              <a:tailEnd len="sm" w="sm" type="none"/>
            </a:ln>
          </p:spPr>
        </p:cxnSp>
      </p:grpSp>
      <p:pic>
        <p:nvPicPr>
          <p:cNvPr id="1170" name="Google Shape;1170;p156"/>
          <p:cNvPicPr preferRelativeResize="0"/>
          <p:nvPr/>
        </p:nvPicPr>
        <p:blipFill rotWithShape="1">
          <a:blip r:embed="rId3">
            <a:alphaModFix/>
          </a:blip>
          <a:srcRect b="0" l="0" r="0" t="0"/>
          <a:stretch/>
        </p:blipFill>
        <p:spPr>
          <a:xfrm>
            <a:off x="6831013" y="6265863"/>
            <a:ext cx="1646237" cy="30003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obj">
  <p:cSld name="OBJECT">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2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04" name="Google Shape;104;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rgbClr val="FFCC00"/>
              </a:buClr>
              <a:buSzPts val="2000"/>
              <a:buFont typeface="Arial"/>
              <a:buChar char="•"/>
              <a:defRPr b="0" i="0" sz="2000" u="none" cap="none" strike="noStrike">
                <a:solidFill>
                  <a:schemeClr val="lt1"/>
                </a:solidFill>
                <a:latin typeface="Arial"/>
                <a:ea typeface="Arial"/>
                <a:cs typeface="Arial"/>
                <a:sym typeface="Arial"/>
              </a:defRPr>
            </a:lvl1pPr>
            <a:lvl2pPr indent="-330200" lvl="1" marL="914400" marR="0" rtl="0" algn="l">
              <a:spcBef>
                <a:spcPts val="32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2pPr>
            <a:lvl3pPr indent="-317500" lvl="2" marL="13716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105" name="Google Shape;105;p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106" name="Shape 106"/>
        <p:cNvGrpSpPr/>
        <p:nvPr/>
      </p:nvGrpSpPr>
      <p:grpSpPr>
        <a:xfrm>
          <a:off x="0" y="0"/>
          <a:ext cx="0" cy="0"/>
          <a:chOff x="0" y="0"/>
          <a:chExt cx="0" cy="0"/>
        </a:xfrm>
      </p:grpSpPr>
      <p:sp>
        <p:nvSpPr>
          <p:cNvPr id="107" name="Google Shape;107;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08" name="Google Shape;108;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FFCC00"/>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2pPr>
            <a:lvl3pPr indent="-228600" lvl="2" marL="1371600" marR="0" rtl="0" algn="l">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09" name="Google Shape;109;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type="twoObj">
  <p:cSld name="TWO_OBJECTS">
    <p:spTree>
      <p:nvGrpSpPr>
        <p:cNvPr id="111" name="Shape 111"/>
        <p:cNvGrpSpPr/>
        <p:nvPr/>
      </p:nvGrpSpPr>
      <p:grpSpPr>
        <a:xfrm>
          <a:off x="0" y="0"/>
          <a:ext cx="0" cy="0"/>
          <a:chOff x="0" y="0"/>
          <a:chExt cx="0" cy="0"/>
        </a:xfrm>
      </p:grpSpPr>
      <p:sp>
        <p:nvSpPr>
          <p:cNvPr id="112" name="Google Shape;11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2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13" name="Google Shape;113;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rgbClr val="FFCC00"/>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accent1"/>
              </a:buClr>
              <a:buSzPts val="2400"/>
              <a:buFont typeface="Arial"/>
              <a:buChar char="–"/>
              <a:defRPr b="0" i="0" sz="2400" u="none" cap="none" strike="noStrike">
                <a:solidFill>
                  <a:schemeClr val="accen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14" name="Google Shape;114;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rgbClr val="FFCC00"/>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accent1"/>
              </a:buClr>
              <a:buSzPts val="2400"/>
              <a:buFont typeface="Arial"/>
              <a:buChar char="–"/>
              <a:defRPr b="0" i="0" sz="2400" u="none" cap="none" strike="noStrike">
                <a:solidFill>
                  <a:schemeClr val="accen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15" name="Google Shape;115;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116" name="Shape 116"/>
        <p:cNvGrpSpPr/>
        <p:nvPr/>
      </p:nvGrpSpPr>
      <p:grpSpPr>
        <a:xfrm>
          <a:off x="0" y="0"/>
          <a:ext cx="0" cy="0"/>
          <a:chOff x="0" y="0"/>
          <a:chExt cx="0" cy="0"/>
        </a:xfrm>
      </p:grpSpPr>
      <p:sp>
        <p:nvSpPr>
          <p:cNvPr id="117" name="Google Shape;117;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2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18" name="Google Shape;118;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rgbClr val="FFCC00"/>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2pPr>
            <a:lvl3pPr indent="-228600" lvl="2" marL="1371600" marR="0" rtl="0" algn="l">
              <a:spcBef>
                <a:spcPts val="36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5pPr>
            <a:lvl6pPr indent="-228600" lvl="5" marL="27432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6pPr>
            <a:lvl7pPr indent="-228600" lvl="6" marL="32004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7pPr>
            <a:lvl8pPr indent="-228600" lvl="7" marL="36576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8pPr>
            <a:lvl9pPr indent="-228600" lvl="8" marL="41148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9pPr>
          </a:lstStyle>
          <a:p/>
        </p:txBody>
      </p:sp>
      <p:sp>
        <p:nvSpPr>
          <p:cNvPr id="119" name="Google Shape;119;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30200" lvl="5" marL="27432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20" name="Google Shape;120;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rgbClr val="FFCC00"/>
              </a:buClr>
              <a:buSzPts val="2400"/>
              <a:buFont typeface="Arial"/>
              <a:buNone/>
              <a:defRPr b="1" i="0" sz="2400" u="none" cap="none" strike="noStrike">
                <a:solidFill>
                  <a:schemeClr val="lt1"/>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2pPr>
            <a:lvl3pPr indent="-228600" lvl="2" marL="1371600" marR="0" rtl="0" algn="l">
              <a:spcBef>
                <a:spcPts val="36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5pPr>
            <a:lvl6pPr indent="-228600" lvl="5" marL="27432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6pPr>
            <a:lvl7pPr indent="-228600" lvl="6" marL="32004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7pPr>
            <a:lvl8pPr indent="-228600" lvl="7" marL="36576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8pPr>
            <a:lvl9pPr indent="-228600" lvl="8" marL="4114800" marR="0" rtl="0" algn="l">
              <a:spcBef>
                <a:spcPts val="32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9pPr>
          </a:lstStyle>
          <a:p/>
        </p:txBody>
      </p:sp>
      <p:sp>
        <p:nvSpPr>
          <p:cNvPr id="121" name="Google Shape;121;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30200" lvl="5" marL="27432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6pPr>
            <a:lvl7pPr indent="-330200" lvl="6" marL="32004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7pPr>
            <a:lvl8pPr indent="-330200" lvl="7" marL="36576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22" name="Google Shape;122;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type="titleOnly">
  <p:cSld name="TITLE_ONLY">
    <p:spTree>
      <p:nvGrpSpPr>
        <p:cNvPr id="124" name="Shape 124"/>
        <p:cNvGrpSpPr/>
        <p:nvPr/>
      </p:nvGrpSpPr>
      <p:grpSpPr>
        <a:xfrm>
          <a:off x="0" y="0"/>
          <a:ext cx="0" cy="0"/>
          <a:chOff x="0" y="0"/>
          <a:chExt cx="0" cy="0"/>
        </a:xfrm>
      </p:grpSpPr>
      <p:sp>
        <p:nvSpPr>
          <p:cNvPr id="125" name="Google Shape;12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2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26" name="Google Shape;126;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Google Shape;127;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23" name="Google Shape;23;p3"/>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24" name="Google Shape;24;p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5" name="Google Shape;25;p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6" name="Google Shape;26;p3"/>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28" name="Shape 128"/>
        <p:cNvGrpSpPr/>
        <p:nvPr/>
      </p:nvGrpSpPr>
      <p:grpSpPr>
        <a:xfrm>
          <a:off x="0" y="0"/>
          <a:ext cx="0" cy="0"/>
          <a:chOff x="0" y="0"/>
          <a:chExt cx="0" cy="0"/>
        </a:xfrm>
      </p:grpSpPr>
      <p:sp>
        <p:nvSpPr>
          <p:cNvPr id="129" name="Google Shape;129;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30" name="Google Shape;130;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rgbClr val="FFCC00"/>
              </a:buClr>
              <a:buSzPts val="3200"/>
              <a:buFont typeface="Arial"/>
              <a:buChar char="•"/>
              <a:defRPr b="0"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accent1"/>
              </a:buClr>
              <a:buSzPts val="2800"/>
              <a:buFont typeface="Arial"/>
              <a:buChar char="–"/>
              <a:defRPr b="0" i="0" sz="2800" u="none" cap="none" strike="noStrike">
                <a:solidFill>
                  <a:schemeClr val="accen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31" name="Google Shape;131;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FFCC00"/>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Arial"/>
              <a:buNone/>
              <a:defRPr b="0" i="0" sz="1200" u="none" cap="none" strike="noStrike">
                <a:solidFill>
                  <a:schemeClr val="accent1"/>
                </a:solidFill>
                <a:latin typeface="Arial"/>
                <a:ea typeface="Arial"/>
                <a:cs typeface="Arial"/>
                <a:sym typeface="Arial"/>
              </a:defRPr>
            </a:lvl2pPr>
            <a:lvl3pPr indent="-228600" lvl="2" marL="1371600" marR="0" rtl="0" algn="l">
              <a:spcBef>
                <a:spcPts val="20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3pPr>
            <a:lvl4pPr indent="-228600" lvl="3" marL="18288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32" name="Google Shape;132;p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3" name="Google Shape;133;p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34" name="Shape 134"/>
        <p:cNvGrpSpPr/>
        <p:nvPr/>
      </p:nvGrpSpPr>
      <p:grpSpPr>
        <a:xfrm>
          <a:off x="0" y="0"/>
          <a:ext cx="0" cy="0"/>
          <a:chOff x="0" y="0"/>
          <a:chExt cx="0" cy="0"/>
        </a:xfrm>
      </p:grpSpPr>
      <p:sp>
        <p:nvSpPr>
          <p:cNvPr id="135" name="Google Shape;135;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36" name="Google Shape;136;p2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rgbClr val="FFCC00"/>
              </a:buClr>
              <a:buSzPts val="3200"/>
              <a:buFont typeface="Arial"/>
              <a:buNone/>
              <a:defRPr b="0" i="0" sz="3200" u="none" cap="none" strike="noStrike">
                <a:solidFill>
                  <a:schemeClr val="lt1"/>
                </a:solidFill>
                <a:latin typeface="Arial"/>
                <a:ea typeface="Arial"/>
                <a:cs typeface="Arial"/>
                <a:sym typeface="Arial"/>
              </a:defRPr>
            </a:lvl1pPr>
            <a:lvl2pPr lvl="1" marR="0" rtl="0" algn="l">
              <a:spcBef>
                <a:spcPts val="56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2pPr>
            <a:lvl3pPr lvl="2"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
        <p:nvSpPr>
          <p:cNvPr id="137" name="Google Shape;137;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FFCC00"/>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Arial"/>
              <a:buNone/>
              <a:defRPr b="0" i="0" sz="1200" u="none" cap="none" strike="noStrike">
                <a:solidFill>
                  <a:schemeClr val="accent1"/>
                </a:solidFill>
                <a:latin typeface="Arial"/>
                <a:ea typeface="Arial"/>
                <a:cs typeface="Arial"/>
                <a:sym typeface="Arial"/>
              </a:defRPr>
            </a:lvl2pPr>
            <a:lvl3pPr indent="-228600" lvl="2" marL="1371600" marR="0" rtl="0" algn="l">
              <a:spcBef>
                <a:spcPts val="20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3pPr>
            <a:lvl4pPr indent="-228600" lvl="3" marL="18288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228600" lvl="4" marL="22860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228600" lvl="5" marL="27432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228600" lvl="6" marL="32004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228600" lvl="7" marL="36576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228600" lvl="8" marL="4114800" marR="0" rtl="0" algn="l">
              <a:spcBef>
                <a:spcPts val="18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38" name="Google Shape;138;p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9" name="Google Shape;139;p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showMasterSp="0" type="vertTx">
  <p:cSld name="VERTICAL_TEXT">
    <p:spTree>
      <p:nvGrpSpPr>
        <p:cNvPr id="140" name="Shape 140"/>
        <p:cNvGrpSpPr/>
        <p:nvPr/>
      </p:nvGrpSpPr>
      <p:grpSpPr>
        <a:xfrm>
          <a:off x="0" y="0"/>
          <a:ext cx="0" cy="0"/>
          <a:chOff x="0" y="0"/>
          <a:chExt cx="0" cy="0"/>
        </a:xfrm>
      </p:grpSpPr>
      <p:sp>
        <p:nvSpPr>
          <p:cNvPr id="141" name="Google Shape;1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42" name="Google Shape;142;p2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2pPr>
            <a:lvl3pPr indent="-336550" lvl="2" marL="1371600" marR="0" rtl="0" algn="l">
              <a:spcBef>
                <a:spcPts val="34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11150" lvl="4" marL="22860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143" name="Google Shape;143;p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 name="Google Shape;144;p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45" name="Shape 145"/>
        <p:cNvGrpSpPr/>
        <p:nvPr/>
      </p:nvGrpSpPr>
      <p:grpSpPr>
        <a:xfrm>
          <a:off x="0" y="0"/>
          <a:ext cx="0" cy="0"/>
          <a:chOff x="0" y="0"/>
          <a:chExt cx="0" cy="0"/>
        </a:xfrm>
      </p:grpSpPr>
      <p:sp>
        <p:nvSpPr>
          <p:cNvPr id="146" name="Google Shape;146;p2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47" name="Google Shape;147;p2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2pPr>
            <a:lvl3pPr indent="-336550" lvl="2" marL="1371600" marR="0" rtl="0" algn="l">
              <a:spcBef>
                <a:spcPts val="34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11150" lvl="4" marL="22860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148" name="Google Shape;148;p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9" name="Google Shape;149;p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2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50" name="Shape 150"/>
        <p:cNvGrpSpPr/>
        <p:nvPr/>
      </p:nvGrpSpPr>
      <p:grpSpPr>
        <a:xfrm>
          <a:off x="0" y="0"/>
          <a:ext cx="0" cy="0"/>
          <a:chOff x="0" y="0"/>
          <a:chExt cx="0" cy="0"/>
        </a:xfrm>
      </p:grpSpPr>
      <p:sp>
        <p:nvSpPr>
          <p:cNvPr id="151" name="Google Shape;151;p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2" name="Google Shape;152;p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sz="18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53" name="Shape 153"/>
        <p:cNvGrpSpPr/>
        <p:nvPr/>
      </p:nvGrpSpPr>
      <p:grpSpPr>
        <a:xfrm>
          <a:off x="0" y="0"/>
          <a:ext cx="0" cy="0"/>
          <a:chOff x="0" y="0"/>
          <a:chExt cx="0" cy="0"/>
        </a:xfrm>
      </p:grpSpPr>
      <p:sp>
        <p:nvSpPr>
          <p:cNvPr id="154" name="Google Shape;15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155" name="Google Shape;155;p27"/>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36550" lvl="2" marL="1371600" marR="0" rtl="0" algn="l">
              <a:spcBef>
                <a:spcPts val="34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11150" lvl="4" marL="22860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2" name="Shape 162"/>
        <p:cNvGrpSpPr/>
        <p:nvPr/>
      </p:nvGrpSpPr>
      <p:grpSpPr>
        <a:xfrm>
          <a:off x="0" y="0"/>
          <a:ext cx="0" cy="0"/>
          <a:chOff x="0" y="0"/>
          <a:chExt cx="0" cy="0"/>
        </a:xfrm>
      </p:grpSpPr>
      <p:sp>
        <p:nvSpPr>
          <p:cNvPr id="163" name="Google Shape;16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64" name="Google Shape;164;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65" name="Google Shape;165;p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66" name="Google Shape;166;p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67" name="Google Shape;167;p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8" name="Shape 168"/>
        <p:cNvGrpSpPr/>
        <p:nvPr/>
      </p:nvGrpSpPr>
      <p:grpSpPr>
        <a:xfrm>
          <a:off x="0" y="0"/>
          <a:ext cx="0" cy="0"/>
          <a:chOff x="0" y="0"/>
          <a:chExt cx="0" cy="0"/>
        </a:xfrm>
      </p:grpSpPr>
      <p:sp>
        <p:nvSpPr>
          <p:cNvPr id="169" name="Google Shape;169;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70" name="Google Shape;170;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ctr">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ctr">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171" name="Google Shape;171;p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2" name="Google Shape;172;p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3" name="Google Shape;173;p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4" name="Shape 174"/>
        <p:cNvGrpSpPr/>
        <p:nvPr/>
      </p:nvGrpSpPr>
      <p:grpSpPr>
        <a:xfrm>
          <a:off x="0" y="0"/>
          <a:ext cx="0" cy="0"/>
          <a:chOff x="0" y="0"/>
          <a:chExt cx="0" cy="0"/>
        </a:xfrm>
      </p:grpSpPr>
      <p:sp>
        <p:nvSpPr>
          <p:cNvPr id="175" name="Google Shape;175;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76" name="Google Shape;176;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lt1"/>
              </a:buClr>
              <a:buSzPts val="1800"/>
              <a:buFont typeface="Times New Roman"/>
              <a:buNone/>
              <a:defRPr b="0" i="0" sz="18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20"/>
              </a:spcBef>
              <a:spcAft>
                <a:spcPts val="0"/>
              </a:spcAft>
              <a:buClr>
                <a:schemeClr val="lt1"/>
              </a:buClr>
              <a:buSzPts val="1600"/>
              <a:buFont typeface="Times New Roman"/>
              <a:buNone/>
              <a:defRPr b="0" i="0" sz="16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9pPr>
          </a:lstStyle>
          <a:p/>
        </p:txBody>
      </p:sp>
      <p:sp>
        <p:nvSpPr>
          <p:cNvPr id="177" name="Google Shape;177;p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8" name="Google Shape;178;p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9" name="Google Shape;179;p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0" name="Shape 180"/>
        <p:cNvGrpSpPr/>
        <p:nvPr/>
      </p:nvGrpSpPr>
      <p:grpSpPr>
        <a:xfrm>
          <a:off x="0" y="0"/>
          <a:ext cx="0" cy="0"/>
          <a:chOff x="0" y="0"/>
          <a:chExt cx="0" cy="0"/>
        </a:xfrm>
      </p:grpSpPr>
      <p:sp>
        <p:nvSpPr>
          <p:cNvPr id="181" name="Google Shape;18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82" name="Google Shape;182;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83" name="Google Shape;183;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184" name="Google Shape;184;p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5" name="Google Shape;185;p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6" name="Google Shape;186;p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 name="Google Shape;29;p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0" name="Google Shape;30;p4"/>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87" name="Shape 187"/>
        <p:cNvGrpSpPr/>
        <p:nvPr/>
      </p:nvGrpSpPr>
      <p:grpSpPr>
        <a:xfrm>
          <a:off x="0" y="0"/>
          <a:ext cx="0" cy="0"/>
          <a:chOff x="0" y="0"/>
          <a:chExt cx="0" cy="0"/>
        </a:xfrm>
      </p:grpSpPr>
      <p:sp>
        <p:nvSpPr>
          <p:cNvPr id="188" name="Google Shape;18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89" name="Google Shape;189;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190" name="Google Shape;190;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191" name="Google Shape;191;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192" name="Google Shape;192;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193" name="Google Shape;193;p3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94" name="Google Shape;194;p3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95" name="Google Shape;195;p3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6" name="Shape 196"/>
        <p:cNvGrpSpPr/>
        <p:nvPr/>
      </p:nvGrpSpPr>
      <p:grpSpPr>
        <a:xfrm>
          <a:off x="0" y="0"/>
          <a:ext cx="0" cy="0"/>
          <a:chOff x="0" y="0"/>
          <a:chExt cx="0" cy="0"/>
        </a:xfrm>
      </p:grpSpPr>
      <p:sp>
        <p:nvSpPr>
          <p:cNvPr id="197" name="Google Shape;19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98" name="Google Shape;198;p3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99" name="Google Shape;199;p3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00" name="Google Shape;200;p3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1" name="Shape 201"/>
        <p:cNvGrpSpPr/>
        <p:nvPr/>
      </p:nvGrpSpPr>
      <p:grpSpPr>
        <a:xfrm>
          <a:off x="0" y="0"/>
          <a:ext cx="0" cy="0"/>
          <a:chOff x="0" y="0"/>
          <a:chExt cx="0" cy="0"/>
        </a:xfrm>
      </p:grpSpPr>
      <p:sp>
        <p:nvSpPr>
          <p:cNvPr id="202" name="Google Shape;202;p3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03" name="Google Shape;203;p3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04" name="Google Shape;204;p3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05" name="Shape 205"/>
        <p:cNvGrpSpPr/>
        <p:nvPr/>
      </p:nvGrpSpPr>
      <p:grpSpPr>
        <a:xfrm>
          <a:off x="0" y="0"/>
          <a:ext cx="0" cy="0"/>
          <a:chOff x="0" y="0"/>
          <a:chExt cx="0" cy="0"/>
        </a:xfrm>
      </p:grpSpPr>
      <p:sp>
        <p:nvSpPr>
          <p:cNvPr id="206" name="Google Shape;206;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07" name="Google Shape;207;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08" name="Google Shape;208;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209" name="Google Shape;209;p3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0" name="Google Shape;210;p3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1" name="Google Shape;211;p3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12" name="Shape 212"/>
        <p:cNvGrpSpPr/>
        <p:nvPr/>
      </p:nvGrpSpPr>
      <p:grpSpPr>
        <a:xfrm>
          <a:off x="0" y="0"/>
          <a:ext cx="0" cy="0"/>
          <a:chOff x="0" y="0"/>
          <a:chExt cx="0" cy="0"/>
        </a:xfrm>
      </p:grpSpPr>
      <p:sp>
        <p:nvSpPr>
          <p:cNvPr id="213" name="Google Shape;213;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14" name="Google Shape;214;p3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l">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l">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215" name="Google Shape;215;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216" name="Google Shape;216;p3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7" name="Google Shape;217;p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8" name="Google Shape;218;p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9" name="Shape 219"/>
        <p:cNvGrpSpPr/>
        <p:nvPr/>
      </p:nvGrpSpPr>
      <p:grpSpPr>
        <a:xfrm>
          <a:off x="0" y="0"/>
          <a:ext cx="0" cy="0"/>
          <a:chOff x="0" y="0"/>
          <a:chExt cx="0" cy="0"/>
        </a:xfrm>
      </p:grpSpPr>
      <p:sp>
        <p:nvSpPr>
          <p:cNvPr id="220" name="Google Shape;22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21" name="Google Shape;221;p3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22" name="Google Shape;222;p3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3" name="Google Shape;223;p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4" name="Google Shape;224;p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5" name="Shape 225"/>
        <p:cNvGrpSpPr/>
        <p:nvPr/>
      </p:nvGrpSpPr>
      <p:grpSpPr>
        <a:xfrm>
          <a:off x="0" y="0"/>
          <a:ext cx="0" cy="0"/>
          <a:chOff x="0" y="0"/>
          <a:chExt cx="0" cy="0"/>
        </a:xfrm>
      </p:grpSpPr>
      <p:sp>
        <p:nvSpPr>
          <p:cNvPr id="226" name="Google Shape;226;p3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27" name="Google Shape;227;p3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28" name="Google Shape;228;p3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9" name="Google Shape;229;p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0" name="Google Shape;230;p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7" name="Shape 237"/>
        <p:cNvGrpSpPr/>
        <p:nvPr/>
      </p:nvGrpSpPr>
      <p:grpSpPr>
        <a:xfrm>
          <a:off x="0" y="0"/>
          <a:ext cx="0" cy="0"/>
          <a:chOff x="0" y="0"/>
          <a:chExt cx="0" cy="0"/>
        </a:xfrm>
      </p:grpSpPr>
      <p:sp>
        <p:nvSpPr>
          <p:cNvPr id="238" name="Google Shape;23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39" name="Google Shape;239;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40" name="Google Shape;240;p4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41" name="Google Shape;241;p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42" name="Google Shape;242;p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3" name="Shape 243"/>
        <p:cNvGrpSpPr/>
        <p:nvPr/>
      </p:nvGrpSpPr>
      <p:grpSpPr>
        <a:xfrm>
          <a:off x="0" y="0"/>
          <a:ext cx="0" cy="0"/>
          <a:chOff x="0" y="0"/>
          <a:chExt cx="0" cy="0"/>
        </a:xfrm>
      </p:grpSpPr>
      <p:sp>
        <p:nvSpPr>
          <p:cNvPr id="244" name="Google Shape;244;p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45" name="Google Shape;245;p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ctr">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ctr">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246" name="Google Shape;246;p4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47" name="Google Shape;247;p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48" name="Google Shape;248;p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9" name="Shape 249"/>
        <p:cNvGrpSpPr/>
        <p:nvPr/>
      </p:nvGrpSpPr>
      <p:grpSpPr>
        <a:xfrm>
          <a:off x="0" y="0"/>
          <a:ext cx="0" cy="0"/>
          <a:chOff x="0" y="0"/>
          <a:chExt cx="0" cy="0"/>
        </a:xfrm>
      </p:grpSpPr>
      <p:sp>
        <p:nvSpPr>
          <p:cNvPr id="250" name="Google Shape;250;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51" name="Google Shape;251;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lt1"/>
              </a:buClr>
              <a:buSzPts val="1800"/>
              <a:buFont typeface="Times New Roman"/>
              <a:buNone/>
              <a:defRPr b="0" i="0" sz="18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20"/>
              </a:spcBef>
              <a:spcAft>
                <a:spcPts val="0"/>
              </a:spcAft>
              <a:buClr>
                <a:schemeClr val="lt1"/>
              </a:buClr>
              <a:buSzPts val="1600"/>
              <a:buFont typeface="Times New Roman"/>
              <a:buNone/>
              <a:defRPr b="0" i="0" sz="16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9pPr>
          </a:lstStyle>
          <a:p/>
        </p:txBody>
      </p:sp>
      <p:sp>
        <p:nvSpPr>
          <p:cNvPr id="252" name="Google Shape;252;p4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53" name="Google Shape;253;p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54" name="Google Shape;254;p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31" name="Shape 31"/>
        <p:cNvGrpSpPr/>
        <p:nvPr/>
      </p:nvGrpSpPr>
      <p:grpSpPr>
        <a:xfrm>
          <a:off x="0" y="0"/>
          <a:ext cx="0" cy="0"/>
          <a:chOff x="0" y="0"/>
          <a:chExt cx="0" cy="0"/>
        </a:xfrm>
      </p:grpSpPr>
      <p:sp>
        <p:nvSpPr>
          <p:cNvPr id="32" name="Google Shape;32;p5"/>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3" name="Google Shape;33;p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 name="Google Shape;34;p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5" name="Google Shape;35;p5"/>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5" name="Shape 255"/>
        <p:cNvGrpSpPr/>
        <p:nvPr/>
      </p:nvGrpSpPr>
      <p:grpSpPr>
        <a:xfrm>
          <a:off x="0" y="0"/>
          <a:ext cx="0" cy="0"/>
          <a:chOff x="0" y="0"/>
          <a:chExt cx="0" cy="0"/>
        </a:xfrm>
      </p:grpSpPr>
      <p:sp>
        <p:nvSpPr>
          <p:cNvPr id="256" name="Google Shape;25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57" name="Google Shape;257;p4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258" name="Google Shape;258;p4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259" name="Google Shape;259;p4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60" name="Google Shape;260;p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61" name="Google Shape;261;p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2" name="Shape 262"/>
        <p:cNvGrpSpPr/>
        <p:nvPr/>
      </p:nvGrpSpPr>
      <p:grpSpPr>
        <a:xfrm>
          <a:off x="0" y="0"/>
          <a:ext cx="0" cy="0"/>
          <a:chOff x="0" y="0"/>
          <a:chExt cx="0" cy="0"/>
        </a:xfrm>
      </p:grpSpPr>
      <p:sp>
        <p:nvSpPr>
          <p:cNvPr id="263" name="Google Shape;263;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64" name="Google Shape;264;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265" name="Google Shape;265;p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266" name="Google Shape;266;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267" name="Google Shape;267;p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268" name="Google Shape;268;p4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69" name="Google Shape;269;p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0" name="Google Shape;270;p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1" name="Shape 271"/>
        <p:cNvGrpSpPr/>
        <p:nvPr/>
      </p:nvGrpSpPr>
      <p:grpSpPr>
        <a:xfrm>
          <a:off x="0" y="0"/>
          <a:ext cx="0" cy="0"/>
          <a:chOff x="0" y="0"/>
          <a:chExt cx="0" cy="0"/>
        </a:xfrm>
      </p:grpSpPr>
      <p:sp>
        <p:nvSpPr>
          <p:cNvPr id="272" name="Google Shape;27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73" name="Google Shape;273;p4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4" name="Google Shape;274;p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5" name="Google Shape;275;p4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6" name="Shape 276"/>
        <p:cNvGrpSpPr/>
        <p:nvPr/>
      </p:nvGrpSpPr>
      <p:grpSpPr>
        <a:xfrm>
          <a:off x="0" y="0"/>
          <a:ext cx="0" cy="0"/>
          <a:chOff x="0" y="0"/>
          <a:chExt cx="0" cy="0"/>
        </a:xfrm>
      </p:grpSpPr>
      <p:sp>
        <p:nvSpPr>
          <p:cNvPr id="277" name="Google Shape;277;p4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8" name="Google Shape;278;p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9" name="Google Shape;279;p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0" name="Shape 280"/>
        <p:cNvGrpSpPr/>
        <p:nvPr/>
      </p:nvGrpSpPr>
      <p:grpSpPr>
        <a:xfrm>
          <a:off x="0" y="0"/>
          <a:ext cx="0" cy="0"/>
          <a:chOff x="0" y="0"/>
          <a:chExt cx="0" cy="0"/>
        </a:xfrm>
      </p:grpSpPr>
      <p:sp>
        <p:nvSpPr>
          <p:cNvPr id="281" name="Google Shape;281;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82" name="Google Shape;282;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83" name="Google Shape;283;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284" name="Google Shape;284;p4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85" name="Google Shape;285;p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86" name="Google Shape;286;p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87" name="Shape 287"/>
        <p:cNvGrpSpPr/>
        <p:nvPr/>
      </p:nvGrpSpPr>
      <p:grpSpPr>
        <a:xfrm>
          <a:off x="0" y="0"/>
          <a:ext cx="0" cy="0"/>
          <a:chOff x="0" y="0"/>
          <a:chExt cx="0" cy="0"/>
        </a:xfrm>
      </p:grpSpPr>
      <p:sp>
        <p:nvSpPr>
          <p:cNvPr id="288" name="Google Shape;288;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89" name="Google Shape;289;p4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l">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l">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290" name="Google Shape;290;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291" name="Google Shape;291;p4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2" name="Google Shape;292;p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3" name="Google Shape;293;p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94" name="Shape 294"/>
        <p:cNvGrpSpPr/>
        <p:nvPr/>
      </p:nvGrpSpPr>
      <p:grpSpPr>
        <a:xfrm>
          <a:off x="0" y="0"/>
          <a:ext cx="0" cy="0"/>
          <a:chOff x="0" y="0"/>
          <a:chExt cx="0" cy="0"/>
        </a:xfrm>
      </p:grpSpPr>
      <p:sp>
        <p:nvSpPr>
          <p:cNvPr id="295" name="Google Shape;295;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96" name="Google Shape;296;p50"/>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97" name="Google Shape;297;p5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8" name="Google Shape;298;p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9" name="Google Shape;299;p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00" name="Shape 300"/>
        <p:cNvGrpSpPr/>
        <p:nvPr/>
      </p:nvGrpSpPr>
      <p:grpSpPr>
        <a:xfrm>
          <a:off x="0" y="0"/>
          <a:ext cx="0" cy="0"/>
          <a:chOff x="0" y="0"/>
          <a:chExt cx="0" cy="0"/>
        </a:xfrm>
      </p:grpSpPr>
      <p:sp>
        <p:nvSpPr>
          <p:cNvPr id="301" name="Google Shape;301;p51"/>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02" name="Google Shape;302;p51"/>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03" name="Google Shape;303;p5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04" name="Google Shape;304;p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05" name="Google Shape;305;p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12" name="Shape 312"/>
        <p:cNvGrpSpPr/>
        <p:nvPr/>
      </p:nvGrpSpPr>
      <p:grpSpPr>
        <a:xfrm>
          <a:off x="0" y="0"/>
          <a:ext cx="0" cy="0"/>
          <a:chOff x="0" y="0"/>
          <a:chExt cx="0" cy="0"/>
        </a:xfrm>
      </p:grpSpPr>
      <p:sp>
        <p:nvSpPr>
          <p:cNvPr id="313" name="Google Shape;31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14" name="Google Shape;314;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15" name="Google Shape;315;p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16" name="Google Shape;316;p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17" name="Google Shape;317;p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8" name="Shape 318"/>
        <p:cNvGrpSpPr/>
        <p:nvPr/>
      </p:nvGrpSpPr>
      <p:grpSpPr>
        <a:xfrm>
          <a:off x="0" y="0"/>
          <a:ext cx="0" cy="0"/>
          <a:chOff x="0" y="0"/>
          <a:chExt cx="0" cy="0"/>
        </a:xfrm>
      </p:grpSpPr>
      <p:sp>
        <p:nvSpPr>
          <p:cNvPr id="319" name="Google Shape;319;p5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20" name="Google Shape;320;p5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ctr">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ctr">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321" name="Google Shape;321;p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22" name="Google Shape;322;p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23" name="Google Shape;323;p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8" name="Google Shape;38;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hlink"/>
              </a:buClr>
              <a:buSzPts val="1300"/>
              <a:buFont typeface="Noto Sans Symbols"/>
              <a:buNone/>
              <a:defRPr b="0" i="0" sz="2000" u="none" cap="none" strike="noStrike">
                <a:solidFill>
                  <a:schemeClr val="lt1"/>
                </a:solidFill>
                <a:latin typeface="Tahoma"/>
                <a:ea typeface="Tahoma"/>
                <a:cs typeface="Tahoma"/>
                <a:sym typeface="Tahoma"/>
              </a:defRPr>
            </a:lvl1pPr>
            <a:lvl2pPr indent="-228600" lvl="1" marL="914400" marR="0" rtl="0" algn="l">
              <a:spcBef>
                <a:spcPts val="360"/>
              </a:spcBef>
              <a:spcAft>
                <a:spcPts val="0"/>
              </a:spcAft>
              <a:buClr>
                <a:schemeClr val="folHlink"/>
              </a:buClr>
              <a:buSzPts val="1170"/>
              <a:buFont typeface="Noto Sans Symbols"/>
              <a:buNone/>
              <a:defRPr b="0" i="0" sz="1800" u="none" cap="none" strike="noStrike">
                <a:solidFill>
                  <a:schemeClr val="lt1"/>
                </a:solidFill>
                <a:latin typeface="Tahoma"/>
                <a:ea typeface="Tahoma"/>
                <a:cs typeface="Tahoma"/>
                <a:sym typeface="Tahoma"/>
              </a:defRPr>
            </a:lvl2pPr>
            <a:lvl3pPr indent="-228600" lvl="2" marL="1371600" marR="0" rtl="0" algn="l">
              <a:spcBef>
                <a:spcPts val="320"/>
              </a:spcBef>
              <a:spcAft>
                <a:spcPts val="0"/>
              </a:spcAft>
              <a:buClr>
                <a:schemeClr val="hlink"/>
              </a:buClr>
              <a:buSzPts val="1040"/>
              <a:buFont typeface="Noto Sans Symbols"/>
              <a:buNone/>
              <a:defRPr b="0" i="0" sz="1600" u="none" cap="none" strike="noStrike">
                <a:solidFill>
                  <a:schemeClr val="lt1"/>
                </a:solidFill>
                <a:latin typeface="Tahoma"/>
                <a:ea typeface="Tahoma"/>
                <a:cs typeface="Tahoma"/>
                <a:sym typeface="Tahoma"/>
              </a:defRPr>
            </a:lvl3pPr>
            <a:lvl4pPr indent="-228600" lvl="3" marL="1828800" marR="0" rtl="0" algn="l">
              <a:spcBef>
                <a:spcPts val="280"/>
              </a:spcBef>
              <a:spcAft>
                <a:spcPts val="0"/>
              </a:spcAft>
              <a:buClr>
                <a:schemeClr val="folHlink"/>
              </a:buClr>
              <a:buSzPts val="910"/>
              <a:buFont typeface="Noto Sans Symbols"/>
              <a:buNone/>
              <a:defRPr b="0" i="0" sz="1400" u="none" cap="none" strike="noStrike">
                <a:solidFill>
                  <a:schemeClr val="lt1"/>
                </a:solidFill>
                <a:latin typeface="Tahoma"/>
                <a:ea typeface="Tahoma"/>
                <a:cs typeface="Tahoma"/>
                <a:sym typeface="Tahoma"/>
              </a:defRPr>
            </a:lvl4pPr>
            <a:lvl5pPr indent="-228600" lvl="4" marL="22860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5pPr>
            <a:lvl6pPr indent="-228600" lvl="5" marL="27432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6pPr>
            <a:lvl7pPr indent="-228600" lvl="6" marL="32004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7pPr>
            <a:lvl8pPr indent="-228600" lvl="7" marL="36576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8pPr>
            <a:lvl9pPr indent="-228600" lvl="8" marL="41148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9pPr>
          </a:lstStyle>
          <a:p/>
        </p:txBody>
      </p:sp>
      <p:sp>
        <p:nvSpPr>
          <p:cNvPr id="39" name="Google Shape;39;p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0" name="Google Shape;40;p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1" name="Google Shape;41;p6"/>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4" name="Shape 324"/>
        <p:cNvGrpSpPr/>
        <p:nvPr/>
      </p:nvGrpSpPr>
      <p:grpSpPr>
        <a:xfrm>
          <a:off x="0" y="0"/>
          <a:ext cx="0" cy="0"/>
          <a:chOff x="0" y="0"/>
          <a:chExt cx="0" cy="0"/>
        </a:xfrm>
      </p:grpSpPr>
      <p:sp>
        <p:nvSpPr>
          <p:cNvPr id="325" name="Google Shape;325;p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26" name="Google Shape;326;p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lt1"/>
              </a:buClr>
              <a:buSzPts val="1800"/>
              <a:buFont typeface="Times New Roman"/>
              <a:buNone/>
              <a:defRPr b="0" i="0" sz="18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20"/>
              </a:spcBef>
              <a:spcAft>
                <a:spcPts val="0"/>
              </a:spcAft>
              <a:buClr>
                <a:schemeClr val="lt1"/>
              </a:buClr>
              <a:buSzPts val="1600"/>
              <a:buFont typeface="Times New Roman"/>
              <a:buNone/>
              <a:defRPr b="0" i="0" sz="16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9pPr>
          </a:lstStyle>
          <a:p/>
        </p:txBody>
      </p:sp>
      <p:sp>
        <p:nvSpPr>
          <p:cNvPr id="327" name="Google Shape;327;p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28" name="Google Shape;328;p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29" name="Google Shape;329;p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0" name="Shape 330"/>
        <p:cNvGrpSpPr/>
        <p:nvPr/>
      </p:nvGrpSpPr>
      <p:grpSpPr>
        <a:xfrm>
          <a:off x="0" y="0"/>
          <a:ext cx="0" cy="0"/>
          <a:chOff x="0" y="0"/>
          <a:chExt cx="0" cy="0"/>
        </a:xfrm>
      </p:grpSpPr>
      <p:sp>
        <p:nvSpPr>
          <p:cNvPr id="331" name="Google Shape;331;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32" name="Google Shape;332;p5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333" name="Google Shape;333;p5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334" name="Google Shape;334;p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5" name="Google Shape;335;p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6" name="Google Shape;336;p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37" name="Shape 337"/>
        <p:cNvGrpSpPr/>
        <p:nvPr/>
      </p:nvGrpSpPr>
      <p:grpSpPr>
        <a:xfrm>
          <a:off x="0" y="0"/>
          <a:ext cx="0" cy="0"/>
          <a:chOff x="0" y="0"/>
          <a:chExt cx="0" cy="0"/>
        </a:xfrm>
      </p:grpSpPr>
      <p:sp>
        <p:nvSpPr>
          <p:cNvPr id="338" name="Google Shape;338;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39" name="Google Shape;339;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340" name="Google Shape;340;p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341" name="Google Shape;341;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342" name="Google Shape;342;p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343" name="Google Shape;343;p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4" name="Google Shape;344;p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5" name="Google Shape;345;p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6" name="Shape 346"/>
        <p:cNvGrpSpPr/>
        <p:nvPr/>
      </p:nvGrpSpPr>
      <p:grpSpPr>
        <a:xfrm>
          <a:off x="0" y="0"/>
          <a:ext cx="0" cy="0"/>
          <a:chOff x="0" y="0"/>
          <a:chExt cx="0" cy="0"/>
        </a:xfrm>
      </p:grpSpPr>
      <p:sp>
        <p:nvSpPr>
          <p:cNvPr id="347" name="Google Shape;347;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48" name="Google Shape;348;p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9" name="Google Shape;349;p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50" name="Google Shape;350;p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1" name="Shape 351"/>
        <p:cNvGrpSpPr/>
        <p:nvPr/>
      </p:nvGrpSpPr>
      <p:grpSpPr>
        <a:xfrm>
          <a:off x="0" y="0"/>
          <a:ext cx="0" cy="0"/>
          <a:chOff x="0" y="0"/>
          <a:chExt cx="0" cy="0"/>
        </a:xfrm>
      </p:grpSpPr>
      <p:sp>
        <p:nvSpPr>
          <p:cNvPr id="352" name="Google Shape;352;p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53" name="Google Shape;353;p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54" name="Google Shape;354;p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55" name="Shape 355"/>
        <p:cNvGrpSpPr/>
        <p:nvPr/>
      </p:nvGrpSpPr>
      <p:grpSpPr>
        <a:xfrm>
          <a:off x="0" y="0"/>
          <a:ext cx="0" cy="0"/>
          <a:chOff x="0" y="0"/>
          <a:chExt cx="0" cy="0"/>
        </a:xfrm>
      </p:grpSpPr>
      <p:sp>
        <p:nvSpPr>
          <p:cNvPr id="356" name="Google Shape;356;p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57" name="Google Shape;357;p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58" name="Google Shape;358;p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359" name="Google Shape;359;p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60" name="Google Shape;360;p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61" name="Google Shape;361;p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62" name="Shape 362"/>
        <p:cNvGrpSpPr/>
        <p:nvPr/>
      </p:nvGrpSpPr>
      <p:grpSpPr>
        <a:xfrm>
          <a:off x="0" y="0"/>
          <a:ext cx="0" cy="0"/>
          <a:chOff x="0" y="0"/>
          <a:chExt cx="0" cy="0"/>
        </a:xfrm>
      </p:grpSpPr>
      <p:sp>
        <p:nvSpPr>
          <p:cNvPr id="363" name="Google Shape;363;p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64" name="Google Shape;364;p6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l">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l">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365" name="Google Shape;365;p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366" name="Google Shape;366;p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67" name="Google Shape;367;p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68" name="Google Shape;368;p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69" name="Shape 369"/>
        <p:cNvGrpSpPr/>
        <p:nvPr/>
      </p:nvGrpSpPr>
      <p:grpSpPr>
        <a:xfrm>
          <a:off x="0" y="0"/>
          <a:ext cx="0" cy="0"/>
          <a:chOff x="0" y="0"/>
          <a:chExt cx="0" cy="0"/>
        </a:xfrm>
      </p:grpSpPr>
      <p:sp>
        <p:nvSpPr>
          <p:cNvPr id="370" name="Google Shape;370;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71" name="Google Shape;371;p6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72" name="Google Shape;372;p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73" name="Google Shape;373;p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74" name="Google Shape;374;p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75" name="Shape 375"/>
        <p:cNvGrpSpPr/>
        <p:nvPr/>
      </p:nvGrpSpPr>
      <p:grpSpPr>
        <a:xfrm>
          <a:off x="0" y="0"/>
          <a:ext cx="0" cy="0"/>
          <a:chOff x="0" y="0"/>
          <a:chExt cx="0" cy="0"/>
        </a:xfrm>
      </p:grpSpPr>
      <p:sp>
        <p:nvSpPr>
          <p:cNvPr id="376" name="Google Shape;376;p6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77" name="Google Shape;377;p6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78" name="Google Shape;378;p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79" name="Google Shape;379;p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80" name="Google Shape;380;p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87" name="Shape 387"/>
        <p:cNvGrpSpPr/>
        <p:nvPr/>
      </p:nvGrpSpPr>
      <p:grpSpPr>
        <a:xfrm>
          <a:off x="0" y="0"/>
          <a:ext cx="0" cy="0"/>
          <a:chOff x="0" y="0"/>
          <a:chExt cx="0" cy="0"/>
        </a:xfrm>
      </p:grpSpPr>
      <p:sp>
        <p:nvSpPr>
          <p:cNvPr id="388" name="Google Shape;38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89" name="Google Shape;389;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90" name="Google Shape;390;p6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1" name="Google Shape;391;p6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2" name="Google Shape;392;p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44" name="Google Shape;44;p7"/>
          <p:cNvSpPr txBox="1"/>
          <p:nvPr>
            <p:ph idx="1" type="body"/>
          </p:nvPr>
        </p:nvSpPr>
        <p:spPr>
          <a:xfrm>
            <a:off x="457200" y="1981200"/>
            <a:ext cx="4038600" cy="4114800"/>
          </a:xfrm>
          <a:prstGeom prst="rect">
            <a:avLst/>
          </a:prstGeom>
          <a:noFill/>
          <a:ln>
            <a:noFill/>
          </a:ln>
        </p:spPr>
        <p:txBody>
          <a:bodyPr anchorCtr="0" anchor="t" bIns="45700" lIns="91425" spcFirstLastPara="1" rIns="91425" wrap="square" tIns="45700"/>
          <a:lstStyle>
            <a:lvl1pPr indent="-344170" lvl="0" marL="457200" marR="0" rtl="0" algn="l">
              <a:spcBef>
                <a:spcPts val="560"/>
              </a:spcBef>
              <a:spcAft>
                <a:spcPts val="0"/>
              </a:spcAft>
              <a:buClr>
                <a:schemeClr val="hlink"/>
              </a:buClr>
              <a:buSzPts val="1820"/>
              <a:buFont typeface="Noto Sans Symbols"/>
              <a:buChar char="■"/>
              <a:defRPr b="0" i="0" sz="2800" u="none" cap="none" strike="noStrike">
                <a:solidFill>
                  <a:schemeClr val="lt1"/>
                </a:solidFill>
                <a:latin typeface="Tahoma"/>
                <a:ea typeface="Tahoma"/>
                <a:cs typeface="Tahoma"/>
                <a:sym typeface="Tahoma"/>
              </a:defRPr>
            </a:lvl1pPr>
            <a:lvl2pPr indent="-327660" lvl="1" marL="914400" marR="0" rtl="0" algn="l">
              <a:spcBef>
                <a:spcPts val="480"/>
              </a:spcBef>
              <a:spcAft>
                <a:spcPts val="0"/>
              </a:spcAft>
              <a:buClr>
                <a:schemeClr val="folHlink"/>
              </a:buClr>
              <a:buSzPts val="1560"/>
              <a:buFont typeface="Noto Sans Symbols"/>
              <a:buChar char="■"/>
              <a:defRPr b="0" i="0" sz="2400" u="none" cap="none" strike="noStrike">
                <a:solidFill>
                  <a:schemeClr val="lt1"/>
                </a:solidFill>
                <a:latin typeface="Tahoma"/>
                <a:ea typeface="Tahoma"/>
                <a:cs typeface="Tahoma"/>
                <a:sym typeface="Tahoma"/>
              </a:defRPr>
            </a:lvl2pPr>
            <a:lvl3pPr indent="-311150" lvl="2" marL="1371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3pPr>
            <a:lvl4pPr indent="-302894" lvl="3" marL="1828800" marR="0" rtl="0" algn="l">
              <a:spcBef>
                <a:spcPts val="360"/>
              </a:spcBef>
              <a:spcAft>
                <a:spcPts val="0"/>
              </a:spcAft>
              <a:buClr>
                <a:schemeClr val="folHlink"/>
              </a:buClr>
              <a:buSzPts val="1170"/>
              <a:buFont typeface="Noto Sans Symbols"/>
              <a:buChar char="■"/>
              <a:defRPr b="0" i="0" sz="1800" u="none" cap="none" strike="noStrike">
                <a:solidFill>
                  <a:schemeClr val="lt1"/>
                </a:solidFill>
                <a:latin typeface="Tahoma"/>
                <a:ea typeface="Tahoma"/>
                <a:cs typeface="Tahoma"/>
                <a:sym typeface="Tahoma"/>
              </a:defRPr>
            </a:lvl4pPr>
            <a:lvl5pPr indent="-302895" lvl="4" marL="22860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5pPr>
            <a:lvl6pPr indent="-302895" lvl="5" marL="27432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6pPr>
            <a:lvl7pPr indent="-302895" lvl="6" marL="32004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7pPr>
            <a:lvl8pPr indent="-302895" lvl="7" marL="36576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8pPr>
            <a:lvl9pPr indent="-302895" lvl="8" marL="41148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9pPr>
          </a:lstStyle>
          <a:p/>
        </p:txBody>
      </p:sp>
      <p:sp>
        <p:nvSpPr>
          <p:cNvPr id="45" name="Google Shape;45;p7"/>
          <p:cNvSpPr txBox="1"/>
          <p:nvPr>
            <p:ph idx="2" type="body"/>
          </p:nvPr>
        </p:nvSpPr>
        <p:spPr>
          <a:xfrm>
            <a:off x="4648200" y="1981200"/>
            <a:ext cx="4038600" cy="4114800"/>
          </a:xfrm>
          <a:prstGeom prst="rect">
            <a:avLst/>
          </a:prstGeom>
          <a:noFill/>
          <a:ln>
            <a:noFill/>
          </a:ln>
        </p:spPr>
        <p:txBody>
          <a:bodyPr anchorCtr="0" anchor="t" bIns="45700" lIns="91425" spcFirstLastPara="1" rIns="91425" wrap="square" tIns="45700"/>
          <a:lstStyle>
            <a:lvl1pPr indent="-344170" lvl="0" marL="457200" marR="0" rtl="0" algn="l">
              <a:spcBef>
                <a:spcPts val="560"/>
              </a:spcBef>
              <a:spcAft>
                <a:spcPts val="0"/>
              </a:spcAft>
              <a:buClr>
                <a:schemeClr val="hlink"/>
              </a:buClr>
              <a:buSzPts val="1820"/>
              <a:buFont typeface="Noto Sans Symbols"/>
              <a:buChar char="■"/>
              <a:defRPr b="0" i="0" sz="2800" u="none" cap="none" strike="noStrike">
                <a:solidFill>
                  <a:schemeClr val="lt1"/>
                </a:solidFill>
                <a:latin typeface="Tahoma"/>
                <a:ea typeface="Tahoma"/>
                <a:cs typeface="Tahoma"/>
                <a:sym typeface="Tahoma"/>
              </a:defRPr>
            </a:lvl1pPr>
            <a:lvl2pPr indent="-327660" lvl="1" marL="914400" marR="0" rtl="0" algn="l">
              <a:spcBef>
                <a:spcPts val="480"/>
              </a:spcBef>
              <a:spcAft>
                <a:spcPts val="0"/>
              </a:spcAft>
              <a:buClr>
                <a:schemeClr val="folHlink"/>
              </a:buClr>
              <a:buSzPts val="1560"/>
              <a:buFont typeface="Noto Sans Symbols"/>
              <a:buChar char="■"/>
              <a:defRPr b="0" i="0" sz="2400" u="none" cap="none" strike="noStrike">
                <a:solidFill>
                  <a:schemeClr val="lt1"/>
                </a:solidFill>
                <a:latin typeface="Tahoma"/>
                <a:ea typeface="Tahoma"/>
                <a:cs typeface="Tahoma"/>
                <a:sym typeface="Tahoma"/>
              </a:defRPr>
            </a:lvl2pPr>
            <a:lvl3pPr indent="-311150" lvl="2" marL="1371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3pPr>
            <a:lvl4pPr indent="-302894" lvl="3" marL="1828800" marR="0" rtl="0" algn="l">
              <a:spcBef>
                <a:spcPts val="360"/>
              </a:spcBef>
              <a:spcAft>
                <a:spcPts val="0"/>
              </a:spcAft>
              <a:buClr>
                <a:schemeClr val="folHlink"/>
              </a:buClr>
              <a:buSzPts val="1170"/>
              <a:buFont typeface="Noto Sans Symbols"/>
              <a:buChar char="■"/>
              <a:defRPr b="0" i="0" sz="1800" u="none" cap="none" strike="noStrike">
                <a:solidFill>
                  <a:schemeClr val="lt1"/>
                </a:solidFill>
                <a:latin typeface="Tahoma"/>
                <a:ea typeface="Tahoma"/>
                <a:cs typeface="Tahoma"/>
                <a:sym typeface="Tahoma"/>
              </a:defRPr>
            </a:lvl4pPr>
            <a:lvl5pPr indent="-302895" lvl="4" marL="22860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5pPr>
            <a:lvl6pPr indent="-302895" lvl="5" marL="27432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6pPr>
            <a:lvl7pPr indent="-302895" lvl="6" marL="32004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7pPr>
            <a:lvl8pPr indent="-302895" lvl="7" marL="36576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8pPr>
            <a:lvl9pPr indent="-302895" lvl="8" marL="41148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9pPr>
          </a:lstStyle>
          <a:p/>
        </p:txBody>
      </p:sp>
      <p:sp>
        <p:nvSpPr>
          <p:cNvPr id="46" name="Google Shape;46;p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7" name="Google Shape;47;p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8" name="Google Shape;48;p7"/>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93" name="Shape 393"/>
        <p:cNvGrpSpPr/>
        <p:nvPr/>
      </p:nvGrpSpPr>
      <p:grpSpPr>
        <a:xfrm>
          <a:off x="0" y="0"/>
          <a:ext cx="0" cy="0"/>
          <a:chOff x="0" y="0"/>
          <a:chExt cx="0" cy="0"/>
        </a:xfrm>
      </p:grpSpPr>
      <p:sp>
        <p:nvSpPr>
          <p:cNvPr id="394" name="Google Shape;394;p6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95" name="Google Shape;395;p6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ctr">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ctr">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ctr">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396" name="Google Shape;396;p6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7" name="Google Shape;397;p6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8" name="Google Shape;398;p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9" name="Shape 399"/>
        <p:cNvGrpSpPr/>
        <p:nvPr/>
      </p:nvGrpSpPr>
      <p:grpSpPr>
        <a:xfrm>
          <a:off x="0" y="0"/>
          <a:ext cx="0" cy="0"/>
          <a:chOff x="0" y="0"/>
          <a:chExt cx="0" cy="0"/>
        </a:xfrm>
      </p:grpSpPr>
      <p:sp>
        <p:nvSpPr>
          <p:cNvPr id="400" name="Google Shape;400;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01" name="Google Shape;401;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lt1"/>
              </a:buClr>
              <a:buSzPts val="1800"/>
              <a:buFont typeface="Times New Roman"/>
              <a:buNone/>
              <a:defRPr b="0" i="0" sz="18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20"/>
              </a:spcBef>
              <a:spcAft>
                <a:spcPts val="0"/>
              </a:spcAft>
              <a:buClr>
                <a:schemeClr val="lt1"/>
              </a:buClr>
              <a:buSzPts val="1600"/>
              <a:buFont typeface="Times New Roman"/>
              <a:buNone/>
              <a:defRPr b="0" i="0" sz="16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9pPr>
          </a:lstStyle>
          <a:p/>
        </p:txBody>
      </p:sp>
      <p:sp>
        <p:nvSpPr>
          <p:cNvPr id="402" name="Google Shape;402;p6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03" name="Google Shape;403;p6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04" name="Google Shape;404;p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5" name="Shape 405"/>
        <p:cNvGrpSpPr/>
        <p:nvPr/>
      </p:nvGrpSpPr>
      <p:grpSpPr>
        <a:xfrm>
          <a:off x="0" y="0"/>
          <a:ext cx="0" cy="0"/>
          <a:chOff x="0" y="0"/>
          <a:chExt cx="0" cy="0"/>
        </a:xfrm>
      </p:grpSpPr>
      <p:sp>
        <p:nvSpPr>
          <p:cNvPr id="406" name="Google Shape;406;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07" name="Google Shape;407;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408" name="Google Shape;408;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1pPr>
            <a:lvl2pPr indent="-381000" lvl="1" marL="9144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5pPr>
            <a:lvl6pPr indent="-342900" lvl="5" marL="27432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6pPr>
            <a:lvl7pPr indent="-342900" lvl="6" marL="32004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7pPr>
            <a:lvl8pPr indent="-342900" lvl="7" marL="3657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8pPr>
            <a:lvl9pPr indent="-342900" lvl="8" marL="41148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9pPr>
          </a:lstStyle>
          <a:p/>
        </p:txBody>
      </p:sp>
      <p:sp>
        <p:nvSpPr>
          <p:cNvPr id="409" name="Google Shape;409;p6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10" name="Google Shape;410;p6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11" name="Google Shape;411;p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2" name="Shape 412"/>
        <p:cNvGrpSpPr/>
        <p:nvPr/>
      </p:nvGrpSpPr>
      <p:grpSpPr>
        <a:xfrm>
          <a:off x="0" y="0"/>
          <a:ext cx="0" cy="0"/>
          <a:chOff x="0" y="0"/>
          <a:chExt cx="0" cy="0"/>
        </a:xfrm>
      </p:grpSpPr>
      <p:sp>
        <p:nvSpPr>
          <p:cNvPr id="413" name="Google Shape;413;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14" name="Google Shape;414;p6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415" name="Google Shape;415;p6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416" name="Google Shape;416;p6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Times New Roman"/>
              <a:buNone/>
              <a:defRPr b="1" i="0" sz="2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400"/>
              </a:spcBef>
              <a:spcAft>
                <a:spcPts val="0"/>
              </a:spcAft>
              <a:buClr>
                <a:schemeClr val="lt1"/>
              </a:buClr>
              <a:buSzPts val="2000"/>
              <a:buFont typeface="Times New Roman"/>
              <a:buNone/>
              <a:defRPr b="1" i="0" sz="20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lt1"/>
              </a:buClr>
              <a:buSzPts val="1800"/>
              <a:buFont typeface="Times New Roman"/>
              <a:buNone/>
              <a:defRPr b="1" i="0" sz="18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320"/>
              </a:spcBef>
              <a:spcAft>
                <a:spcPts val="0"/>
              </a:spcAft>
              <a:buClr>
                <a:schemeClr val="lt1"/>
              </a:buClr>
              <a:buSzPts val="1600"/>
              <a:buFont typeface="Times New Roman"/>
              <a:buNone/>
              <a:defRPr b="1" i="0" sz="1600" u="none" cap="none" strike="noStrike">
                <a:solidFill>
                  <a:schemeClr val="lt1"/>
                </a:solidFill>
                <a:latin typeface="Times New Roman"/>
                <a:ea typeface="Times New Roman"/>
                <a:cs typeface="Times New Roman"/>
                <a:sym typeface="Times New Roman"/>
              </a:defRPr>
            </a:lvl9pPr>
          </a:lstStyle>
          <a:p/>
        </p:txBody>
      </p:sp>
      <p:sp>
        <p:nvSpPr>
          <p:cNvPr id="417" name="Google Shape;417;p6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55600" lvl="1" marL="914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30200" lvl="3" marL="1828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4pPr>
            <a:lvl5pPr indent="-330200" lvl="4" marL="22860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lt1"/>
              </a:buClr>
              <a:buSzPts val="1600"/>
              <a:buFont typeface="Times New Roman"/>
              <a:buChar char="»"/>
              <a:defRPr b="0" i="0" sz="1600" u="none" cap="none" strike="noStrike">
                <a:solidFill>
                  <a:schemeClr val="lt1"/>
                </a:solidFill>
                <a:latin typeface="Times New Roman"/>
                <a:ea typeface="Times New Roman"/>
                <a:cs typeface="Times New Roman"/>
                <a:sym typeface="Times New Roman"/>
              </a:defRPr>
            </a:lvl9pPr>
          </a:lstStyle>
          <a:p/>
        </p:txBody>
      </p:sp>
      <p:sp>
        <p:nvSpPr>
          <p:cNvPr id="418" name="Google Shape;418;p6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19" name="Google Shape;419;p6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0" name="Google Shape;420;p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1" name="Shape 421"/>
        <p:cNvGrpSpPr/>
        <p:nvPr/>
      </p:nvGrpSpPr>
      <p:grpSpPr>
        <a:xfrm>
          <a:off x="0" y="0"/>
          <a:ext cx="0" cy="0"/>
          <a:chOff x="0" y="0"/>
          <a:chExt cx="0" cy="0"/>
        </a:xfrm>
      </p:grpSpPr>
      <p:sp>
        <p:nvSpPr>
          <p:cNvPr id="422" name="Google Shape;422;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23" name="Google Shape;423;p7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4" name="Google Shape;424;p7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5" name="Google Shape;425;p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6" name="Shape 426"/>
        <p:cNvGrpSpPr/>
        <p:nvPr/>
      </p:nvGrpSpPr>
      <p:grpSpPr>
        <a:xfrm>
          <a:off x="0" y="0"/>
          <a:ext cx="0" cy="0"/>
          <a:chOff x="0" y="0"/>
          <a:chExt cx="0" cy="0"/>
        </a:xfrm>
      </p:grpSpPr>
      <p:sp>
        <p:nvSpPr>
          <p:cNvPr id="427" name="Google Shape;427;p7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8" name="Google Shape;428;p7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9" name="Google Shape;429;p7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0" name="Shape 430"/>
        <p:cNvGrpSpPr/>
        <p:nvPr/>
      </p:nvGrpSpPr>
      <p:grpSpPr>
        <a:xfrm>
          <a:off x="0" y="0"/>
          <a:ext cx="0" cy="0"/>
          <a:chOff x="0" y="0"/>
          <a:chExt cx="0" cy="0"/>
        </a:xfrm>
      </p:grpSpPr>
      <p:sp>
        <p:nvSpPr>
          <p:cNvPr id="431" name="Google Shape;431;p7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32" name="Google Shape;432;p7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433" name="Google Shape;433;p7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434" name="Google Shape;434;p7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35" name="Google Shape;435;p7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36" name="Google Shape;436;p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37" name="Shape 437"/>
        <p:cNvGrpSpPr/>
        <p:nvPr/>
      </p:nvGrpSpPr>
      <p:grpSpPr>
        <a:xfrm>
          <a:off x="0" y="0"/>
          <a:ext cx="0" cy="0"/>
          <a:chOff x="0" y="0"/>
          <a:chExt cx="0" cy="0"/>
        </a:xfrm>
      </p:grpSpPr>
      <p:sp>
        <p:nvSpPr>
          <p:cNvPr id="438" name="Google Shape;438;p7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39" name="Google Shape;439;p7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lt1"/>
              </a:buClr>
              <a:buSzPts val="3200"/>
              <a:buFont typeface="Times New Roman"/>
              <a:buNone/>
              <a:defRPr b="0" i="0" sz="3200" u="none" cap="none" strike="noStrike">
                <a:solidFill>
                  <a:schemeClr val="lt1"/>
                </a:solidFill>
                <a:latin typeface="Times New Roman"/>
                <a:ea typeface="Times New Roman"/>
                <a:cs typeface="Times New Roman"/>
                <a:sym typeface="Times New Roman"/>
              </a:defRPr>
            </a:lvl1pPr>
            <a:lvl2pPr lvl="1" marR="0" rtl="0" algn="l">
              <a:spcBef>
                <a:spcPts val="560"/>
              </a:spcBef>
              <a:spcAft>
                <a:spcPts val="0"/>
              </a:spcAft>
              <a:buClr>
                <a:schemeClr val="lt1"/>
              </a:buClr>
              <a:buSzPts val="2800"/>
              <a:buFont typeface="Times New Roman"/>
              <a:buNone/>
              <a:defRPr b="0" i="0" sz="2800" u="none" cap="none" strike="noStrike">
                <a:solidFill>
                  <a:schemeClr val="lt1"/>
                </a:solidFill>
                <a:latin typeface="Times New Roman"/>
                <a:ea typeface="Times New Roman"/>
                <a:cs typeface="Times New Roman"/>
                <a:sym typeface="Times New Roman"/>
              </a:defRPr>
            </a:lvl2pPr>
            <a:lvl3pPr lvl="2" marR="0" rtl="0" algn="l">
              <a:spcBef>
                <a:spcPts val="480"/>
              </a:spcBef>
              <a:spcAft>
                <a:spcPts val="0"/>
              </a:spcAft>
              <a:buClr>
                <a:schemeClr val="lt1"/>
              </a:buClr>
              <a:buSzPts val="2400"/>
              <a:buFont typeface="Times New Roman"/>
              <a:buNone/>
              <a:defRPr b="0" i="0" sz="2400" u="none" cap="none" strike="noStrike">
                <a:solidFill>
                  <a:schemeClr val="lt1"/>
                </a:solidFill>
                <a:latin typeface="Times New Roman"/>
                <a:ea typeface="Times New Roman"/>
                <a:cs typeface="Times New Roman"/>
                <a:sym typeface="Times New Roman"/>
              </a:defRPr>
            </a:lvl3pPr>
            <a:lvl4pPr lvl="3"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4pPr>
            <a:lvl5pPr lvl="4"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5pPr>
            <a:lvl6pPr lvl="5"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6pPr>
            <a:lvl7pPr lvl="6"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7pPr>
            <a:lvl8pPr lvl="7"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8pPr>
            <a:lvl9pPr lvl="8" marR="0" rtl="0" algn="l">
              <a:spcBef>
                <a:spcPts val="400"/>
              </a:spcBef>
              <a:spcAft>
                <a:spcPts val="0"/>
              </a:spcAft>
              <a:buClr>
                <a:schemeClr val="lt1"/>
              </a:buClr>
              <a:buSzPts val="2000"/>
              <a:buFont typeface="Times New Roman"/>
              <a:buNone/>
              <a:defRPr b="0" i="0" sz="2000" u="none" cap="none" strike="noStrike">
                <a:solidFill>
                  <a:schemeClr val="lt1"/>
                </a:solidFill>
                <a:latin typeface="Times New Roman"/>
                <a:ea typeface="Times New Roman"/>
                <a:cs typeface="Times New Roman"/>
                <a:sym typeface="Times New Roman"/>
              </a:defRPr>
            </a:lvl9pPr>
          </a:lstStyle>
          <a:p/>
        </p:txBody>
      </p:sp>
      <p:sp>
        <p:nvSpPr>
          <p:cNvPr id="440" name="Google Shape;440;p7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indent="-228600" lvl="1" marL="914400" marR="0" rtl="0" algn="l">
              <a:spcBef>
                <a:spcPts val="240"/>
              </a:spcBef>
              <a:spcAft>
                <a:spcPts val="0"/>
              </a:spcAft>
              <a:buClr>
                <a:schemeClr val="lt1"/>
              </a:buClr>
              <a:buSzPts val="1200"/>
              <a:buFont typeface="Times New Roman"/>
              <a:buNone/>
              <a:defRPr b="0" i="0" sz="1200" u="none" cap="none" strike="noStrike">
                <a:solidFill>
                  <a:schemeClr val="lt1"/>
                </a:solidFill>
                <a:latin typeface="Times New Roman"/>
                <a:ea typeface="Times New Roman"/>
                <a:cs typeface="Times New Roman"/>
                <a:sym typeface="Times New Roman"/>
              </a:defRPr>
            </a:lvl2pPr>
            <a:lvl3pPr indent="-228600" lvl="2" marL="1371600" marR="0" rtl="0" algn="l">
              <a:spcBef>
                <a:spcPts val="200"/>
              </a:spcBef>
              <a:spcAft>
                <a:spcPts val="0"/>
              </a:spcAft>
              <a:buClr>
                <a:schemeClr val="lt1"/>
              </a:buClr>
              <a:buSzPts val="1000"/>
              <a:buFont typeface="Times New Roman"/>
              <a:buNone/>
              <a:defRPr b="0" i="0" sz="1000" u="none" cap="none" strike="noStrike">
                <a:solidFill>
                  <a:schemeClr val="lt1"/>
                </a:solidFill>
                <a:latin typeface="Times New Roman"/>
                <a:ea typeface="Times New Roman"/>
                <a:cs typeface="Times New Roman"/>
                <a:sym typeface="Times New Roman"/>
              </a:defRPr>
            </a:lvl3pPr>
            <a:lvl4pPr indent="-228600" lvl="3" marL="1828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4pPr>
            <a:lvl5pPr indent="-228600" lvl="4" marL="22860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5pPr>
            <a:lvl6pPr indent="-228600" lvl="5" marL="27432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6pPr>
            <a:lvl7pPr indent="-228600" lvl="6" marL="32004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7pPr>
            <a:lvl8pPr indent="-228600" lvl="7" marL="36576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8pPr>
            <a:lvl9pPr indent="-228600" lvl="8" marL="4114800" marR="0" rtl="0" algn="l">
              <a:spcBef>
                <a:spcPts val="180"/>
              </a:spcBef>
              <a:spcAft>
                <a:spcPts val="0"/>
              </a:spcAft>
              <a:buClr>
                <a:schemeClr val="lt1"/>
              </a:buClr>
              <a:buSzPts val="900"/>
              <a:buFont typeface="Times New Roman"/>
              <a:buNone/>
              <a:defRPr b="0" i="0" sz="900" u="none" cap="none" strike="noStrike">
                <a:solidFill>
                  <a:schemeClr val="lt1"/>
                </a:solidFill>
                <a:latin typeface="Times New Roman"/>
                <a:ea typeface="Times New Roman"/>
                <a:cs typeface="Times New Roman"/>
                <a:sym typeface="Times New Roman"/>
              </a:defRPr>
            </a:lvl9pPr>
          </a:lstStyle>
          <a:p/>
        </p:txBody>
      </p:sp>
      <p:sp>
        <p:nvSpPr>
          <p:cNvPr id="441" name="Google Shape;441;p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42" name="Google Shape;442;p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43" name="Google Shape;443;p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44" name="Shape 444"/>
        <p:cNvGrpSpPr/>
        <p:nvPr/>
      </p:nvGrpSpPr>
      <p:grpSpPr>
        <a:xfrm>
          <a:off x="0" y="0"/>
          <a:ext cx="0" cy="0"/>
          <a:chOff x="0" y="0"/>
          <a:chExt cx="0" cy="0"/>
        </a:xfrm>
      </p:grpSpPr>
      <p:sp>
        <p:nvSpPr>
          <p:cNvPr id="445" name="Google Shape;445;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46" name="Google Shape;446;p7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447" name="Google Shape;447;p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48" name="Google Shape;448;p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49" name="Google Shape;449;p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50" name="Shape 450"/>
        <p:cNvGrpSpPr/>
        <p:nvPr/>
      </p:nvGrpSpPr>
      <p:grpSpPr>
        <a:xfrm>
          <a:off x="0" y="0"/>
          <a:ext cx="0" cy="0"/>
          <a:chOff x="0" y="0"/>
          <a:chExt cx="0" cy="0"/>
        </a:xfrm>
      </p:grpSpPr>
      <p:sp>
        <p:nvSpPr>
          <p:cNvPr id="451" name="Google Shape;451;p7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452" name="Google Shape;452;p7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453" name="Google Shape;453;p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54" name="Google Shape;454;p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55" name="Google Shape;455;p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51" name="Google Shape;51;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560"/>
              <a:buFont typeface="Noto Sans Symbols"/>
              <a:buNone/>
              <a:defRPr b="1" i="0" sz="2400" u="none" cap="none" strike="noStrike">
                <a:solidFill>
                  <a:schemeClr val="lt1"/>
                </a:solidFill>
                <a:latin typeface="Tahoma"/>
                <a:ea typeface="Tahoma"/>
                <a:cs typeface="Tahoma"/>
                <a:sym typeface="Tahoma"/>
              </a:defRPr>
            </a:lvl1pPr>
            <a:lvl2pPr indent="-228600" lvl="1" marL="914400" marR="0" rtl="0" algn="l">
              <a:spcBef>
                <a:spcPts val="400"/>
              </a:spcBef>
              <a:spcAft>
                <a:spcPts val="0"/>
              </a:spcAft>
              <a:buClr>
                <a:schemeClr val="folHlink"/>
              </a:buClr>
              <a:buSzPts val="1300"/>
              <a:buFont typeface="Noto Sans Symbols"/>
              <a:buNone/>
              <a:defRPr b="1" i="0" sz="2000" u="none" cap="none" strike="noStrike">
                <a:solidFill>
                  <a:schemeClr val="lt1"/>
                </a:solidFill>
                <a:latin typeface="Tahoma"/>
                <a:ea typeface="Tahoma"/>
                <a:cs typeface="Tahoma"/>
                <a:sym typeface="Tahoma"/>
              </a:defRPr>
            </a:lvl2pPr>
            <a:lvl3pPr indent="-228600" lvl="2" marL="1371600" marR="0" rtl="0" algn="l">
              <a:spcBef>
                <a:spcPts val="360"/>
              </a:spcBef>
              <a:spcAft>
                <a:spcPts val="0"/>
              </a:spcAft>
              <a:buClr>
                <a:schemeClr val="hlink"/>
              </a:buClr>
              <a:buSzPts val="1170"/>
              <a:buFont typeface="Noto Sans Symbols"/>
              <a:buNone/>
              <a:defRPr b="1" i="0" sz="1800" u="none" cap="none" strike="noStrike">
                <a:solidFill>
                  <a:schemeClr val="lt1"/>
                </a:solidFill>
                <a:latin typeface="Tahoma"/>
                <a:ea typeface="Tahoma"/>
                <a:cs typeface="Tahoma"/>
                <a:sym typeface="Tahoma"/>
              </a:defRPr>
            </a:lvl3pPr>
            <a:lvl4pPr indent="-228600" lvl="3" marL="1828800" marR="0" rtl="0" algn="l">
              <a:spcBef>
                <a:spcPts val="320"/>
              </a:spcBef>
              <a:spcAft>
                <a:spcPts val="0"/>
              </a:spcAft>
              <a:buClr>
                <a:schemeClr val="folHlink"/>
              </a:buClr>
              <a:buSzPts val="1040"/>
              <a:buFont typeface="Noto Sans Symbols"/>
              <a:buNone/>
              <a:defRPr b="1" i="0" sz="1600" u="none" cap="none" strike="noStrike">
                <a:solidFill>
                  <a:schemeClr val="lt1"/>
                </a:solidFill>
                <a:latin typeface="Tahoma"/>
                <a:ea typeface="Tahoma"/>
                <a:cs typeface="Tahoma"/>
                <a:sym typeface="Tahoma"/>
              </a:defRPr>
            </a:lvl4pPr>
            <a:lvl5pPr indent="-228600" lvl="4" marL="22860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5pPr>
            <a:lvl6pPr indent="-228600" lvl="5" marL="27432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6pPr>
            <a:lvl7pPr indent="-228600" lvl="6" marL="32004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7pPr>
            <a:lvl8pPr indent="-228600" lvl="7" marL="36576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8pPr>
            <a:lvl9pPr indent="-228600" lvl="8" marL="41148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9pPr>
          </a:lstStyle>
          <a:p/>
        </p:txBody>
      </p:sp>
      <p:sp>
        <p:nvSpPr>
          <p:cNvPr id="52" name="Google Shape;52;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27660" lvl="0" marL="4572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1pPr>
            <a:lvl2pPr indent="-311150" lvl="1" marL="9144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2pPr>
            <a:lvl3pPr indent="-302894" lvl="2" marL="13716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3pPr>
            <a:lvl4pPr indent="-294639" lvl="3" marL="1828800" marR="0" rtl="0" algn="l">
              <a:spcBef>
                <a:spcPts val="320"/>
              </a:spcBef>
              <a:spcAft>
                <a:spcPts val="0"/>
              </a:spcAft>
              <a:buClr>
                <a:schemeClr val="folHlink"/>
              </a:buClr>
              <a:buSzPts val="1040"/>
              <a:buFont typeface="Noto Sans Symbols"/>
              <a:buChar char="■"/>
              <a:defRPr b="0" i="0" sz="1600" u="none" cap="none" strike="noStrike">
                <a:solidFill>
                  <a:schemeClr val="lt1"/>
                </a:solidFill>
                <a:latin typeface="Tahoma"/>
                <a:ea typeface="Tahoma"/>
                <a:cs typeface="Tahoma"/>
                <a:sym typeface="Tahoma"/>
              </a:defRPr>
            </a:lvl4pPr>
            <a:lvl5pPr indent="-294639" lvl="4" marL="22860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5pPr>
            <a:lvl6pPr indent="-294639" lvl="5" marL="27432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6pPr>
            <a:lvl7pPr indent="-294639" lvl="6" marL="32004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7pPr>
            <a:lvl8pPr indent="-294640" lvl="7" marL="36576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8pPr>
            <a:lvl9pPr indent="-294640" lvl="8" marL="41148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9pPr>
          </a:lstStyle>
          <a:p/>
        </p:txBody>
      </p:sp>
      <p:sp>
        <p:nvSpPr>
          <p:cNvPr id="53" name="Google Shape;53;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560"/>
              <a:buFont typeface="Noto Sans Symbols"/>
              <a:buNone/>
              <a:defRPr b="1" i="0" sz="2400" u="none" cap="none" strike="noStrike">
                <a:solidFill>
                  <a:schemeClr val="lt1"/>
                </a:solidFill>
                <a:latin typeface="Tahoma"/>
                <a:ea typeface="Tahoma"/>
                <a:cs typeface="Tahoma"/>
                <a:sym typeface="Tahoma"/>
              </a:defRPr>
            </a:lvl1pPr>
            <a:lvl2pPr indent="-228600" lvl="1" marL="914400" marR="0" rtl="0" algn="l">
              <a:spcBef>
                <a:spcPts val="400"/>
              </a:spcBef>
              <a:spcAft>
                <a:spcPts val="0"/>
              </a:spcAft>
              <a:buClr>
                <a:schemeClr val="folHlink"/>
              </a:buClr>
              <a:buSzPts val="1300"/>
              <a:buFont typeface="Noto Sans Symbols"/>
              <a:buNone/>
              <a:defRPr b="1" i="0" sz="2000" u="none" cap="none" strike="noStrike">
                <a:solidFill>
                  <a:schemeClr val="lt1"/>
                </a:solidFill>
                <a:latin typeface="Tahoma"/>
                <a:ea typeface="Tahoma"/>
                <a:cs typeface="Tahoma"/>
                <a:sym typeface="Tahoma"/>
              </a:defRPr>
            </a:lvl2pPr>
            <a:lvl3pPr indent="-228600" lvl="2" marL="1371600" marR="0" rtl="0" algn="l">
              <a:spcBef>
                <a:spcPts val="360"/>
              </a:spcBef>
              <a:spcAft>
                <a:spcPts val="0"/>
              </a:spcAft>
              <a:buClr>
                <a:schemeClr val="hlink"/>
              </a:buClr>
              <a:buSzPts val="1170"/>
              <a:buFont typeface="Noto Sans Symbols"/>
              <a:buNone/>
              <a:defRPr b="1" i="0" sz="1800" u="none" cap="none" strike="noStrike">
                <a:solidFill>
                  <a:schemeClr val="lt1"/>
                </a:solidFill>
                <a:latin typeface="Tahoma"/>
                <a:ea typeface="Tahoma"/>
                <a:cs typeface="Tahoma"/>
                <a:sym typeface="Tahoma"/>
              </a:defRPr>
            </a:lvl3pPr>
            <a:lvl4pPr indent="-228600" lvl="3" marL="1828800" marR="0" rtl="0" algn="l">
              <a:spcBef>
                <a:spcPts val="320"/>
              </a:spcBef>
              <a:spcAft>
                <a:spcPts val="0"/>
              </a:spcAft>
              <a:buClr>
                <a:schemeClr val="folHlink"/>
              </a:buClr>
              <a:buSzPts val="1040"/>
              <a:buFont typeface="Noto Sans Symbols"/>
              <a:buNone/>
              <a:defRPr b="1" i="0" sz="1600" u="none" cap="none" strike="noStrike">
                <a:solidFill>
                  <a:schemeClr val="lt1"/>
                </a:solidFill>
                <a:latin typeface="Tahoma"/>
                <a:ea typeface="Tahoma"/>
                <a:cs typeface="Tahoma"/>
                <a:sym typeface="Tahoma"/>
              </a:defRPr>
            </a:lvl4pPr>
            <a:lvl5pPr indent="-228600" lvl="4" marL="22860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5pPr>
            <a:lvl6pPr indent="-228600" lvl="5" marL="27432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6pPr>
            <a:lvl7pPr indent="-228600" lvl="6" marL="32004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7pPr>
            <a:lvl8pPr indent="-228600" lvl="7" marL="36576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8pPr>
            <a:lvl9pPr indent="-228600" lvl="8" marL="4114800" marR="0" rtl="0" algn="l">
              <a:spcBef>
                <a:spcPts val="320"/>
              </a:spcBef>
              <a:spcAft>
                <a:spcPts val="0"/>
              </a:spcAft>
              <a:buClr>
                <a:schemeClr val="hlink"/>
              </a:buClr>
              <a:buSzPts val="1040"/>
              <a:buFont typeface="Noto Sans Symbols"/>
              <a:buNone/>
              <a:defRPr b="1" i="0" sz="1600" u="none" cap="none" strike="noStrike">
                <a:solidFill>
                  <a:schemeClr val="lt1"/>
                </a:solidFill>
                <a:latin typeface="Tahoma"/>
                <a:ea typeface="Tahoma"/>
                <a:cs typeface="Tahoma"/>
                <a:sym typeface="Tahoma"/>
              </a:defRPr>
            </a:lvl9pPr>
          </a:lstStyle>
          <a:p/>
        </p:txBody>
      </p:sp>
      <p:sp>
        <p:nvSpPr>
          <p:cNvPr id="54" name="Google Shape;54;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27660" lvl="0" marL="4572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1pPr>
            <a:lvl2pPr indent="-311150" lvl="1" marL="9144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2pPr>
            <a:lvl3pPr indent="-302894" lvl="2" marL="1371600" marR="0" rtl="0" algn="l">
              <a:spcBef>
                <a:spcPts val="360"/>
              </a:spcBef>
              <a:spcAft>
                <a:spcPts val="0"/>
              </a:spcAft>
              <a:buClr>
                <a:schemeClr val="hlink"/>
              </a:buClr>
              <a:buSzPts val="1170"/>
              <a:buFont typeface="Noto Sans Symbols"/>
              <a:buChar char="■"/>
              <a:defRPr b="0" i="0" sz="1800" u="none" cap="none" strike="noStrike">
                <a:solidFill>
                  <a:schemeClr val="lt1"/>
                </a:solidFill>
                <a:latin typeface="Tahoma"/>
                <a:ea typeface="Tahoma"/>
                <a:cs typeface="Tahoma"/>
                <a:sym typeface="Tahoma"/>
              </a:defRPr>
            </a:lvl3pPr>
            <a:lvl4pPr indent="-294639" lvl="3" marL="1828800" marR="0" rtl="0" algn="l">
              <a:spcBef>
                <a:spcPts val="320"/>
              </a:spcBef>
              <a:spcAft>
                <a:spcPts val="0"/>
              </a:spcAft>
              <a:buClr>
                <a:schemeClr val="folHlink"/>
              </a:buClr>
              <a:buSzPts val="1040"/>
              <a:buFont typeface="Noto Sans Symbols"/>
              <a:buChar char="■"/>
              <a:defRPr b="0" i="0" sz="1600" u="none" cap="none" strike="noStrike">
                <a:solidFill>
                  <a:schemeClr val="lt1"/>
                </a:solidFill>
                <a:latin typeface="Tahoma"/>
                <a:ea typeface="Tahoma"/>
                <a:cs typeface="Tahoma"/>
                <a:sym typeface="Tahoma"/>
              </a:defRPr>
            </a:lvl4pPr>
            <a:lvl5pPr indent="-294639" lvl="4" marL="22860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5pPr>
            <a:lvl6pPr indent="-294639" lvl="5" marL="27432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6pPr>
            <a:lvl7pPr indent="-294639" lvl="6" marL="32004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7pPr>
            <a:lvl8pPr indent="-294640" lvl="7" marL="36576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8pPr>
            <a:lvl9pPr indent="-294640" lvl="8" marL="4114800" marR="0" rtl="0" algn="l">
              <a:spcBef>
                <a:spcPts val="320"/>
              </a:spcBef>
              <a:spcAft>
                <a:spcPts val="0"/>
              </a:spcAft>
              <a:buClr>
                <a:schemeClr val="hlink"/>
              </a:buClr>
              <a:buSzPts val="1040"/>
              <a:buFont typeface="Noto Sans Symbols"/>
              <a:buChar char="■"/>
              <a:defRPr b="0" i="0" sz="1600" u="none" cap="none" strike="noStrike">
                <a:solidFill>
                  <a:schemeClr val="lt1"/>
                </a:solidFill>
                <a:latin typeface="Tahoma"/>
                <a:ea typeface="Tahoma"/>
                <a:cs typeface="Tahoma"/>
                <a:sym typeface="Tahoma"/>
              </a:defRPr>
            </a:lvl9pPr>
          </a:lstStyle>
          <a:p/>
        </p:txBody>
      </p:sp>
      <p:sp>
        <p:nvSpPr>
          <p:cNvPr id="55" name="Google Shape;55;p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6" name="Google Shape;56;p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7" name="Google Shape;57;p8"/>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71" name="Shape 471"/>
        <p:cNvGrpSpPr/>
        <p:nvPr/>
      </p:nvGrpSpPr>
      <p:grpSpPr>
        <a:xfrm>
          <a:off x="0" y="0"/>
          <a:ext cx="0" cy="0"/>
          <a:chOff x="0" y="0"/>
          <a:chExt cx="0" cy="0"/>
        </a:xfrm>
      </p:grpSpPr>
      <p:sp>
        <p:nvSpPr>
          <p:cNvPr id="472" name="Google Shape;472;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473" name="Google Shape;473;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474" name="Google Shape;474;p7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75" name="Google Shape;475;p7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7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477" name="Shape 477"/>
        <p:cNvGrpSpPr/>
        <p:nvPr/>
      </p:nvGrpSpPr>
      <p:grpSpPr>
        <a:xfrm>
          <a:off x="0" y="0"/>
          <a:ext cx="0" cy="0"/>
          <a:chOff x="0" y="0"/>
          <a:chExt cx="0" cy="0"/>
        </a:xfrm>
      </p:grpSpPr>
      <p:grpSp>
        <p:nvGrpSpPr>
          <p:cNvPr id="478" name="Google Shape;478;p78"/>
          <p:cNvGrpSpPr/>
          <p:nvPr/>
        </p:nvGrpSpPr>
        <p:grpSpPr>
          <a:xfrm>
            <a:off x="0" y="0"/>
            <a:ext cx="9140825" cy="6850063"/>
            <a:chOff x="0" y="0"/>
            <a:chExt cx="5758" cy="4315"/>
          </a:xfrm>
        </p:grpSpPr>
        <p:grpSp>
          <p:nvGrpSpPr>
            <p:cNvPr id="479" name="Google Shape;479;p78"/>
            <p:cNvGrpSpPr/>
            <p:nvPr/>
          </p:nvGrpSpPr>
          <p:grpSpPr>
            <a:xfrm>
              <a:off x="1728" y="2230"/>
              <a:ext cx="4027" cy="2085"/>
              <a:chOff x="1728" y="2230"/>
              <a:chExt cx="4027" cy="2085"/>
            </a:xfrm>
          </p:grpSpPr>
          <p:sp>
            <p:nvSpPr>
              <p:cNvPr id="480" name="Google Shape;480;p78"/>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81" name="Google Shape;481;p78"/>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82" name="Google Shape;482;p78"/>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83" name="Google Shape;483;p78"/>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78"/>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grpSp>
        <p:sp>
          <p:nvSpPr>
            <p:cNvPr id="485" name="Google Shape;485;p78"/>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86" name="Google Shape;486;p78"/>
            <p:cNvSpPr/>
            <p:nvPr/>
          </p:nvSpPr>
          <p:spPr>
            <a:xfrm>
              <a:off x="0" y="0"/>
              <a:ext cx="5758" cy="1776"/>
            </a:xfrm>
            <a:custGeom>
              <a:rect b="b" l="l" r="r" t="t"/>
              <a:pathLst>
                <a:path extrusionOk="0" h="1906" w="5740">
                  <a:moveTo>
                    <a:pt x="0" y="0"/>
                  </a:moveTo>
                  <a:lnTo>
                    <a:pt x="0" y="1906"/>
                  </a:lnTo>
                  <a:lnTo>
                    <a:pt x="5740" y="1906"/>
                  </a:lnTo>
                  <a:lnTo>
                    <a:pt x="574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87" name="Google Shape;487;p78"/>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6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488" name="Google Shape;488;p7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hlink"/>
              </a:buClr>
              <a:buSzPts val="2240"/>
              <a:buFont typeface="Noto Sans Symbols"/>
              <a:buNone/>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lvl="6"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lvl="7"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lvl="8"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489" name="Google Shape;489;p78"/>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90" name="Google Shape;490;p78"/>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91" name="Google Shape;491;p78"/>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92" name="Shape 492"/>
        <p:cNvGrpSpPr/>
        <p:nvPr/>
      </p:nvGrpSpPr>
      <p:grpSpPr>
        <a:xfrm>
          <a:off x="0" y="0"/>
          <a:ext cx="0" cy="0"/>
          <a:chOff x="0" y="0"/>
          <a:chExt cx="0" cy="0"/>
        </a:xfrm>
      </p:grpSpPr>
      <p:sp>
        <p:nvSpPr>
          <p:cNvPr id="493" name="Google Shape;493;p7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494" name="Google Shape;494;p7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1pPr>
            <a:lvl2pPr indent="-228600" lvl="1" marL="914400" marR="0" rtl="0" algn="l">
              <a:spcBef>
                <a:spcPts val="360"/>
              </a:spcBef>
              <a:spcAft>
                <a:spcPts val="0"/>
              </a:spcAft>
              <a:buClr>
                <a:schemeClr val="accent2"/>
              </a:buClr>
              <a:buSzPts val="1260"/>
              <a:buFont typeface="Noto Sans Symbols"/>
              <a:buNone/>
              <a:defRPr b="0" i="0" sz="1800" u="none" cap="none" strike="noStrike">
                <a:solidFill>
                  <a:schemeClr val="lt1"/>
                </a:solidFill>
                <a:latin typeface="Garamond"/>
                <a:ea typeface="Garamond"/>
                <a:cs typeface="Garamond"/>
                <a:sym typeface="Garamond"/>
              </a:defRPr>
            </a:lvl2pPr>
            <a:lvl3pPr indent="-228600" lvl="2" marL="1371600" marR="0" rtl="0" algn="l">
              <a:spcBef>
                <a:spcPts val="320"/>
              </a:spcBef>
              <a:spcAft>
                <a:spcPts val="0"/>
              </a:spcAft>
              <a:buClr>
                <a:schemeClr val="lt2"/>
              </a:buClr>
              <a:buSzPts val="1120"/>
              <a:buFont typeface="Noto Sans Symbols"/>
              <a:buNone/>
              <a:defRPr b="0" i="0" sz="1600" u="none" cap="none" strike="noStrike">
                <a:solidFill>
                  <a:schemeClr val="lt1"/>
                </a:solidFill>
                <a:latin typeface="Garamond"/>
                <a:ea typeface="Garamond"/>
                <a:cs typeface="Garamond"/>
                <a:sym typeface="Garamond"/>
              </a:defRPr>
            </a:lvl3pPr>
            <a:lvl4pPr indent="-228600" lvl="3" marL="1828800" marR="0" rtl="0" algn="l">
              <a:spcBef>
                <a:spcPts val="280"/>
              </a:spcBef>
              <a:spcAft>
                <a:spcPts val="0"/>
              </a:spcAft>
              <a:buClr>
                <a:schemeClr val="accent2"/>
              </a:buClr>
              <a:buSzPts val="980"/>
              <a:buFont typeface="Noto Sans Symbols"/>
              <a:buNone/>
              <a:defRPr b="0" i="0" sz="1400" u="none" cap="none" strike="noStrike">
                <a:solidFill>
                  <a:schemeClr val="lt1"/>
                </a:solidFill>
                <a:latin typeface="Garamond"/>
                <a:ea typeface="Garamond"/>
                <a:cs typeface="Garamond"/>
                <a:sym typeface="Garamond"/>
              </a:defRPr>
            </a:lvl4pPr>
            <a:lvl5pPr indent="-228600" lvl="4" marL="22860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5pPr>
            <a:lvl6pPr indent="-228600" lvl="5" marL="2743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6pPr>
            <a:lvl7pPr indent="-228600" lvl="6" marL="32004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7pPr>
            <a:lvl8pPr indent="-228600" lvl="7" marL="36576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8pPr>
            <a:lvl9pPr indent="-228600" lvl="8" marL="41148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9pPr>
          </a:lstStyle>
          <a:p/>
        </p:txBody>
      </p:sp>
      <p:sp>
        <p:nvSpPr>
          <p:cNvPr id="495" name="Google Shape;495;p7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96" name="Google Shape;496;p7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7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98" name="Shape 498"/>
        <p:cNvGrpSpPr/>
        <p:nvPr/>
      </p:nvGrpSpPr>
      <p:grpSpPr>
        <a:xfrm>
          <a:off x="0" y="0"/>
          <a:ext cx="0" cy="0"/>
          <a:chOff x="0" y="0"/>
          <a:chExt cx="0" cy="0"/>
        </a:xfrm>
      </p:grpSpPr>
      <p:sp>
        <p:nvSpPr>
          <p:cNvPr id="499" name="Google Shape;499;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00" name="Google Shape;500;p8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53060" lvl="0" marL="457200" marR="0" rtl="0" algn="l">
              <a:spcBef>
                <a:spcPts val="560"/>
              </a:spcBef>
              <a:spcAft>
                <a:spcPts val="0"/>
              </a:spcAft>
              <a:buClr>
                <a:schemeClr val="hlink"/>
              </a:buClr>
              <a:buSzPts val="1960"/>
              <a:buFont typeface="Noto Sans Symbols"/>
              <a:buChar char="■"/>
              <a:defRPr b="0" i="0" sz="2800" u="none" cap="none" strike="noStrike">
                <a:solidFill>
                  <a:schemeClr val="lt1"/>
                </a:solidFill>
                <a:latin typeface="Garamond"/>
                <a:ea typeface="Garamond"/>
                <a:cs typeface="Garamond"/>
                <a:sym typeface="Garamond"/>
              </a:defRPr>
            </a:lvl1pPr>
            <a:lvl2pPr indent="-335280" lvl="1" marL="914400" marR="0" rtl="0" algn="l">
              <a:spcBef>
                <a:spcPts val="480"/>
              </a:spcBef>
              <a:spcAft>
                <a:spcPts val="0"/>
              </a:spcAft>
              <a:buClr>
                <a:schemeClr val="accent2"/>
              </a:buClr>
              <a:buSzPts val="1680"/>
              <a:buFont typeface="Noto Sans Symbols"/>
              <a:buChar char="■"/>
              <a:defRPr b="0" i="0" sz="2400" u="none" cap="none" strike="noStrike">
                <a:solidFill>
                  <a:schemeClr val="lt1"/>
                </a:solidFill>
                <a:latin typeface="Garamond"/>
                <a:ea typeface="Garamond"/>
                <a:cs typeface="Garamond"/>
                <a:sym typeface="Garamond"/>
              </a:defRPr>
            </a:lvl2pPr>
            <a:lvl3pPr indent="-317500" lvl="2" marL="1371600" marR="0" rtl="0" algn="l">
              <a:spcBef>
                <a:spcPts val="400"/>
              </a:spcBef>
              <a:spcAft>
                <a:spcPts val="0"/>
              </a:spcAft>
              <a:buClr>
                <a:schemeClr val="lt2"/>
              </a:buClr>
              <a:buSzPts val="1400"/>
              <a:buFont typeface="Noto Sans Symbols"/>
              <a:buChar char="■"/>
              <a:defRPr b="0" i="0" sz="2000" u="none" cap="none" strike="noStrike">
                <a:solidFill>
                  <a:schemeClr val="lt1"/>
                </a:solidFill>
                <a:latin typeface="Garamond"/>
                <a:ea typeface="Garamond"/>
                <a:cs typeface="Garamond"/>
                <a:sym typeface="Garamond"/>
              </a:defRPr>
            </a:lvl3pPr>
            <a:lvl4pPr indent="-308610" lvl="3" marL="1828800" marR="0" rtl="0" algn="l">
              <a:spcBef>
                <a:spcPts val="360"/>
              </a:spcBef>
              <a:spcAft>
                <a:spcPts val="0"/>
              </a:spcAft>
              <a:buClr>
                <a:schemeClr val="accent2"/>
              </a:buClr>
              <a:buSzPts val="1260"/>
              <a:buFont typeface="Noto Sans Symbols"/>
              <a:buChar char="■"/>
              <a:defRPr b="0" i="0" sz="1800" u="none" cap="none" strike="noStrike">
                <a:solidFill>
                  <a:schemeClr val="lt1"/>
                </a:solidFill>
                <a:latin typeface="Garamond"/>
                <a:ea typeface="Garamond"/>
                <a:cs typeface="Garamond"/>
                <a:sym typeface="Garamond"/>
              </a:defRPr>
            </a:lvl4pPr>
            <a:lvl5pPr indent="-308610" lvl="4" marL="22860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5pPr>
            <a:lvl6pPr indent="-308610" lvl="5" marL="27432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6pPr>
            <a:lvl7pPr indent="-308610" lvl="6" marL="32004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7pPr>
            <a:lvl8pPr indent="-308609" lvl="7" marL="36576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8pPr>
            <a:lvl9pPr indent="-308609" lvl="8" marL="41148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9pPr>
          </a:lstStyle>
          <a:p/>
        </p:txBody>
      </p:sp>
      <p:sp>
        <p:nvSpPr>
          <p:cNvPr id="501" name="Google Shape;501;p8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53060" lvl="0" marL="457200" marR="0" rtl="0" algn="l">
              <a:spcBef>
                <a:spcPts val="560"/>
              </a:spcBef>
              <a:spcAft>
                <a:spcPts val="0"/>
              </a:spcAft>
              <a:buClr>
                <a:schemeClr val="hlink"/>
              </a:buClr>
              <a:buSzPts val="1960"/>
              <a:buFont typeface="Noto Sans Symbols"/>
              <a:buChar char="■"/>
              <a:defRPr b="0" i="0" sz="2800" u="none" cap="none" strike="noStrike">
                <a:solidFill>
                  <a:schemeClr val="lt1"/>
                </a:solidFill>
                <a:latin typeface="Garamond"/>
                <a:ea typeface="Garamond"/>
                <a:cs typeface="Garamond"/>
                <a:sym typeface="Garamond"/>
              </a:defRPr>
            </a:lvl1pPr>
            <a:lvl2pPr indent="-335280" lvl="1" marL="914400" marR="0" rtl="0" algn="l">
              <a:spcBef>
                <a:spcPts val="480"/>
              </a:spcBef>
              <a:spcAft>
                <a:spcPts val="0"/>
              </a:spcAft>
              <a:buClr>
                <a:schemeClr val="accent2"/>
              </a:buClr>
              <a:buSzPts val="1680"/>
              <a:buFont typeface="Noto Sans Symbols"/>
              <a:buChar char="■"/>
              <a:defRPr b="0" i="0" sz="2400" u="none" cap="none" strike="noStrike">
                <a:solidFill>
                  <a:schemeClr val="lt1"/>
                </a:solidFill>
                <a:latin typeface="Garamond"/>
                <a:ea typeface="Garamond"/>
                <a:cs typeface="Garamond"/>
                <a:sym typeface="Garamond"/>
              </a:defRPr>
            </a:lvl2pPr>
            <a:lvl3pPr indent="-317500" lvl="2" marL="1371600" marR="0" rtl="0" algn="l">
              <a:spcBef>
                <a:spcPts val="400"/>
              </a:spcBef>
              <a:spcAft>
                <a:spcPts val="0"/>
              </a:spcAft>
              <a:buClr>
                <a:schemeClr val="lt2"/>
              </a:buClr>
              <a:buSzPts val="1400"/>
              <a:buFont typeface="Noto Sans Symbols"/>
              <a:buChar char="■"/>
              <a:defRPr b="0" i="0" sz="2000" u="none" cap="none" strike="noStrike">
                <a:solidFill>
                  <a:schemeClr val="lt1"/>
                </a:solidFill>
                <a:latin typeface="Garamond"/>
                <a:ea typeface="Garamond"/>
                <a:cs typeface="Garamond"/>
                <a:sym typeface="Garamond"/>
              </a:defRPr>
            </a:lvl3pPr>
            <a:lvl4pPr indent="-308610" lvl="3" marL="1828800" marR="0" rtl="0" algn="l">
              <a:spcBef>
                <a:spcPts val="360"/>
              </a:spcBef>
              <a:spcAft>
                <a:spcPts val="0"/>
              </a:spcAft>
              <a:buClr>
                <a:schemeClr val="accent2"/>
              </a:buClr>
              <a:buSzPts val="1260"/>
              <a:buFont typeface="Noto Sans Symbols"/>
              <a:buChar char="■"/>
              <a:defRPr b="0" i="0" sz="1800" u="none" cap="none" strike="noStrike">
                <a:solidFill>
                  <a:schemeClr val="lt1"/>
                </a:solidFill>
                <a:latin typeface="Garamond"/>
                <a:ea typeface="Garamond"/>
                <a:cs typeface="Garamond"/>
                <a:sym typeface="Garamond"/>
              </a:defRPr>
            </a:lvl4pPr>
            <a:lvl5pPr indent="-308610" lvl="4" marL="22860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5pPr>
            <a:lvl6pPr indent="-308610" lvl="5" marL="27432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6pPr>
            <a:lvl7pPr indent="-308610" lvl="6" marL="32004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7pPr>
            <a:lvl8pPr indent="-308609" lvl="7" marL="36576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8pPr>
            <a:lvl9pPr indent="-308609" lvl="8" marL="41148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9pPr>
          </a:lstStyle>
          <a:p/>
        </p:txBody>
      </p:sp>
      <p:sp>
        <p:nvSpPr>
          <p:cNvPr id="502" name="Google Shape;502;p8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03" name="Google Shape;503;p8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8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5" name="Shape 505"/>
        <p:cNvGrpSpPr/>
        <p:nvPr/>
      </p:nvGrpSpPr>
      <p:grpSpPr>
        <a:xfrm>
          <a:off x="0" y="0"/>
          <a:ext cx="0" cy="0"/>
          <a:chOff x="0" y="0"/>
          <a:chExt cx="0" cy="0"/>
        </a:xfrm>
      </p:grpSpPr>
      <p:sp>
        <p:nvSpPr>
          <p:cNvPr id="506" name="Google Shape;506;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07" name="Google Shape;507;p8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680"/>
              <a:buFont typeface="Noto Sans Symbols"/>
              <a:buNone/>
              <a:defRPr b="1" i="0" sz="2400" u="none" cap="none" strike="noStrike">
                <a:solidFill>
                  <a:schemeClr val="lt1"/>
                </a:solidFill>
                <a:latin typeface="Garamond"/>
                <a:ea typeface="Garamond"/>
                <a:cs typeface="Garamond"/>
                <a:sym typeface="Garamond"/>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lt1"/>
                </a:solidFill>
                <a:latin typeface="Garamond"/>
                <a:ea typeface="Garamond"/>
                <a:cs typeface="Garamond"/>
                <a:sym typeface="Garamond"/>
              </a:defRPr>
            </a:lvl2pPr>
            <a:lvl3pPr indent="-228600" lvl="2" marL="1371600" marR="0" rtl="0" algn="l">
              <a:spcBef>
                <a:spcPts val="360"/>
              </a:spcBef>
              <a:spcAft>
                <a:spcPts val="0"/>
              </a:spcAft>
              <a:buClr>
                <a:schemeClr val="lt2"/>
              </a:buClr>
              <a:buSzPts val="1260"/>
              <a:buFont typeface="Noto Sans Symbols"/>
              <a:buNone/>
              <a:defRPr b="1" i="0" sz="1800" u="none" cap="none" strike="noStrike">
                <a:solidFill>
                  <a:schemeClr val="lt1"/>
                </a:solidFill>
                <a:latin typeface="Garamond"/>
                <a:ea typeface="Garamond"/>
                <a:cs typeface="Garamond"/>
                <a:sym typeface="Garamond"/>
              </a:defRPr>
            </a:lvl3pPr>
            <a:lvl4pPr indent="-228600" lvl="3" marL="1828800" marR="0" rtl="0" algn="l">
              <a:spcBef>
                <a:spcPts val="320"/>
              </a:spcBef>
              <a:spcAft>
                <a:spcPts val="0"/>
              </a:spcAft>
              <a:buClr>
                <a:schemeClr val="accent2"/>
              </a:buClr>
              <a:buSzPts val="1120"/>
              <a:buFont typeface="Noto Sans Symbols"/>
              <a:buNone/>
              <a:defRPr b="1" i="0" sz="1600" u="none" cap="none" strike="noStrike">
                <a:solidFill>
                  <a:schemeClr val="lt1"/>
                </a:solidFill>
                <a:latin typeface="Garamond"/>
                <a:ea typeface="Garamond"/>
                <a:cs typeface="Garamond"/>
                <a:sym typeface="Garamond"/>
              </a:defRPr>
            </a:lvl4pPr>
            <a:lvl5pPr indent="-228600" lvl="4" marL="22860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5pPr>
            <a:lvl6pPr indent="-228600" lvl="5" marL="27432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6pPr>
            <a:lvl7pPr indent="-228600" lvl="6" marL="32004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7pPr>
            <a:lvl8pPr indent="-228600" lvl="7" marL="36576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8pPr>
            <a:lvl9pPr indent="-228600" lvl="8" marL="41148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9pPr>
          </a:lstStyle>
          <a:p/>
        </p:txBody>
      </p:sp>
      <p:sp>
        <p:nvSpPr>
          <p:cNvPr id="508" name="Google Shape;508;p8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35280" lvl="0" marL="457200" marR="0" rtl="0" algn="l">
              <a:spcBef>
                <a:spcPts val="480"/>
              </a:spcBef>
              <a:spcAft>
                <a:spcPts val="0"/>
              </a:spcAft>
              <a:buClr>
                <a:schemeClr val="hlink"/>
              </a:buClr>
              <a:buSzPts val="1680"/>
              <a:buFont typeface="Noto Sans Symbols"/>
              <a:buChar char="■"/>
              <a:defRPr b="0" i="0" sz="2400" u="none" cap="none" strike="noStrike">
                <a:solidFill>
                  <a:schemeClr val="lt1"/>
                </a:solidFill>
                <a:latin typeface="Garamond"/>
                <a:ea typeface="Garamond"/>
                <a:cs typeface="Garamond"/>
                <a:sym typeface="Garamond"/>
              </a:defRPr>
            </a:lvl1pPr>
            <a:lvl2pPr indent="-317500" lvl="1" marL="9144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2pPr>
            <a:lvl3pPr indent="-308610" lvl="2" marL="1371600" marR="0" rtl="0" algn="l">
              <a:spcBef>
                <a:spcPts val="360"/>
              </a:spcBef>
              <a:spcAft>
                <a:spcPts val="0"/>
              </a:spcAft>
              <a:buClr>
                <a:schemeClr val="lt2"/>
              </a:buClr>
              <a:buSzPts val="1260"/>
              <a:buFont typeface="Noto Sans Symbols"/>
              <a:buChar char="■"/>
              <a:defRPr b="0" i="0" sz="1800" u="none" cap="none" strike="noStrike">
                <a:solidFill>
                  <a:schemeClr val="lt1"/>
                </a:solidFill>
                <a:latin typeface="Garamond"/>
                <a:ea typeface="Garamond"/>
                <a:cs typeface="Garamond"/>
                <a:sym typeface="Garamond"/>
              </a:defRPr>
            </a:lvl3pPr>
            <a:lvl4pPr indent="-299719" lvl="3" marL="1828800" marR="0" rtl="0" algn="l">
              <a:spcBef>
                <a:spcPts val="320"/>
              </a:spcBef>
              <a:spcAft>
                <a:spcPts val="0"/>
              </a:spcAft>
              <a:buClr>
                <a:schemeClr val="accent2"/>
              </a:buClr>
              <a:buSzPts val="1120"/>
              <a:buFont typeface="Noto Sans Symbols"/>
              <a:buChar char="■"/>
              <a:defRPr b="0" i="0" sz="1600" u="none" cap="none" strike="noStrike">
                <a:solidFill>
                  <a:schemeClr val="lt1"/>
                </a:solidFill>
                <a:latin typeface="Garamond"/>
                <a:ea typeface="Garamond"/>
                <a:cs typeface="Garamond"/>
                <a:sym typeface="Garamond"/>
              </a:defRPr>
            </a:lvl4pPr>
            <a:lvl5pPr indent="-299720" lvl="4" marL="22860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5pPr>
            <a:lvl6pPr indent="-299720" lvl="5" marL="27432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6pPr>
            <a:lvl7pPr indent="-299720" lvl="6" marL="32004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7pPr>
            <a:lvl8pPr indent="-299720" lvl="7" marL="36576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8pPr>
            <a:lvl9pPr indent="-299720" lvl="8" marL="41148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9pPr>
          </a:lstStyle>
          <a:p/>
        </p:txBody>
      </p:sp>
      <p:sp>
        <p:nvSpPr>
          <p:cNvPr id="509" name="Google Shape;509;p8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680"/>
              <a:buFont typeface="Noto Sans Symbols"/>
              <a:buNone/>
              <a:defRPr b="1" i="0" sz="2400" u="none" cap="none" strike="noStrike">
                <a:solidFill>
                  <a:schemeClr val="lt1"/>
                </a:solidFill>
                <a:latin typeface="Garamond"/>
                <a:ea typeface="Garamond"/>
                <a:cs typeface="Garamond"/>
                <a:sym typeface="Garamond"/>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lt1"/>
                </a:solidFill>
                <a:latin typeface="Garamond"/>
                <a:ea typeface="Garamond"/>
                <a:cs typeface="Garamond"/>
                <a:sym typeface="Garamond"/>
              </a:defRPr>
            </a:lvl2pPr>
            <a:lvl3pPr indent="-228600" lvl="2" marL="1371600" marR="0" rtl="0" algn="l">
              <a:spcBef>
                <a:spcPts val="360"/>
              </a:spcBef>
              <a:spcAft>
                <a:spcPts val="0"/>
              </a:spcAft>
              <a:buClr>
                <a:schemeClr val="lt2"/>
              </a:buClr>
              <a:buSzPts val="1260"/>
              <a:buFont typeface="Noto Sans Symbols"/>
              <a:buNone/>
              <a:defRPr b="1" i="0" sz="1800" u="none" cap="none" strike="noStrike">
                <a:solidFill>
                  <a:schemeClr val="lt1"/>
                </a:solidFill>
                <a:latin typeface="Garamond"/>
                <a:ea typeface="Garamond"/>
                <a:cs typeface="Garamond"/>
                <a:sym typeface="Garamond"/>
              </a:defRPr>
            </a:lvl3pPr>
            <a:lvl4pPr indent="-228600" lvl="3" marL="1828800" marR="0" rtl="0" algn="l">
              <a:spcBef>
                <a:spcPts val="320"/>
              </a:spcBef>
              <a:spcAft>
                <a:spcPts val="0"/>
              </a:spcAft>
              <a:buClr>
                <a:schemeClr val="accent2"/>
              </a:buClr>
              <a:buSzPts val="1120"/>
              <a:buFont typeface="Noto Sans Symbols"/>
              <a:buNone/>
              <a:defRPr b="1" i="0" sz="1600" u="none" cap="none" strike="noStrike">
                <a:solidFill>
                  <a:schemeClr val="lt1"/>
                </a:solidFill>
                <a:latin typeface="Garamond"/>
                <a:ea typeface="Garamond"/>
                <a:cs typeface="Garamond"/>
                <a:sym typeface="Garamond"/>
              </a:defRPr>
            </a:lvl4pPr>
            <a:lvl5pPr indent="-228600" lvl="4" marL="22860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5pPr>
            <a:lvl6pPr indent="-228600" lvl="5" marL="27432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6pPr>
            <a:lvl7pPr indent="-228600" lvl="6" marL="32004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7pPr>
            <a:lvl8pPr indent="-228600" lvl="7" marL="36576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8pPr>
            <a:lvl9pPr indent="-228600" lvl="8" marL="41148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9pPr>
          </a:lstStyle>
          <a:p/>
        </p:txBody>
      </p:sp>
      <p:sp>
        <p:nvSpPr>
          <p:cNvPr id="510" name="Google Shape;510;p8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35280" lvl="0" marL="457200" marR="0" rtl="0" algn="l">
              <a:spcBef>
                <a:spcPts val="480"/>
              </a:spcBef>
              <a:spcAft>
                <a:spcPts val="0"/>
              </a:spcAft>
              <a:buClr>
                <a:schemeClr val="hlink"/>
              </a:buClr>
              <a:buSzPts val="1680"/>
              <a:buFont typeface="Noto Sans Symbols"/>
              <a:buChar char="■"/>
              <a:defRPr b="0" i="0" sz="2400" u="none" cap="none" strike="noStrike">
                <a:solidFill>
                  <a:schemeClr val="lt1"/>
                </a:solidFill>
                <a:latin typeface="Garamond"/>
                <a:ea typeface="Garamond"/>
                <a:cs typeface="Garamond"/>
                <a:sym typeface="Garamond"/>
              </a:defRPr>
            </a:lvl1pPr>
            <a:lvl2pPr indent="-317500" lvl="1" marL="9144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2pPr>
            <a:lvl3pPr indent="-308610" lvl="2" marL="1371600" marR="0" rtl="0" algn="l">
              <a:spcBef>
                <a:spcPts val="360"/>
              </a:spcBef>
              <a:spcAft>
                <a:spcPts val="0"/>
              </a:spcAft>
              <a:buClr>
                <a:schemeClr val="lt2"/>
              </a:buClr>
              <a:buSzPts val="1260"/>
              <a:buFont typeface="Noto Sans Symbols"/>
              <a:buChar char="■"/>
              <a:defRPr b="0" i="0" sz="1800" u="none" cap="none" strike="noStrike">
                <a:solidFill>
                  <a:schemeClr val="lt1"/>
                </a:solidFill>
                <a:latin typeface="Garamond"/>
                <a:ea typeface="Garamond"/>
                <a:cs typeface="Garamond"/>
                <a:sym typeface="Garamond"/>
              </a:defRPr>
            </a:lvl3pPr>
            <a:lvl4pPr indent="-299719" lvl="3" marL="1828800" marR="0" rtl="0" algn="l">
              <a:spcBef>
                <a:spcPts val="320"/>
              </a:spcBef>
              <a:spcAft>
                <a:spcPts val="0"/>
              </a:spcAft>
              <a:buClr>
                <a:schemeClr val="accent2"/>
              </a:buClr>
              <a:buSzPts val="1120"/>
              <a:buFont typeface="Noto Sans Symbols"/>
              <a:buChar char="■"/>
              <a:defRPr b="0" i="0" sz="1600" u="none" cap="none" strike="noStrike">
                <a:solidFill>
                  <a:schemeClr val="lt1"/>
                </a:solidFill>
                <a:latin typeface="Garamond"/>
                <a:ea typeface="Garamond"/>
                <a:cs typeface="Garamond"/>
                <a:sym typeface="Garamond"/>
              </a:defRPr>
            </a:lvl4pPr>
            <a:lvl5pPr indent="-299720" lvl="4" marL="22860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5pPr>
            <a:lvl6pPr indent="-299720" lvl="5" marL="27432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6pPr>
            <a:lvl7pPr indent="-299720" lvl="6" marL="32004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7pPr>
            <a:lvl8pPr indent="-299720" lvl="7" marL="36576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8pPr>
            <a:lvl9pPr indent="-299720" lvl="8" marL="41148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9pPr>
          </a:lstStyle>
          <a:p/>
        </p:txBody>
      </p:sp>
      <p:sp>
        <p:nvSpPr>
          <p:cNvPr id="511" name="Google Shape;511;p8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12" name="Google Shape;512;p8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3" name="Google Shape;513;p8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4" name="Shape 514"/>
        <p:cNvGrpSpPr/>
        <p:nvPr/>
      </p:nvGrpSpPr>
      <p:grpSpPr>
        <a:xfrm>
          <a:off x="0" y="0"/>
          <a:ext cx="0" cy="0"/>
          <a:chOff x="0" y="0"/>
          <a:chExt cx="0" cy="0"/>
        </a:xfrm>
      </p:grpSpPr>
      <p:sp>
        <p:nvSpPr>
          <p:cNvPr id="515" name="Google Shape;515;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16" name="Google Shape;516;p8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17" name="Google Shape;517;p8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8" name="Google Shape;518;p8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9" name="Shape 519"/>
        <p:cNvGrpSpPr/>
        <p:nvPr/>
      </p:nvGrpSpPr>
      <p:grpSpPr>
        <a:xfrm>
          <a:off x="0" y="0"/>
          <a:ext cx="0" cy="0"/>
          <a:chOff x="0" y="0"/>
          <a:chExt cx="0" cy="0"/>
        </a:xfrm>
      </p:grpSpPr>
      <p:sp>
        <p:nvSpPr>
          <p:cNvPr id="520" name="Google Shape;520;p8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21" name="Google Shape;521;p8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2" name="Google Shape;522;p8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23" name="Shape 523"/>
        <p:cNvGrpSpPr/>
        <p:nvPr/>
      </p:nvGrpSpPr>
      <p:grpSpPr>
        <a:xfrm>
          <a:off x="0" y="0"/>
          <a:ext cx="0" cy="0"/>
          <a:chOff x="0" y="0"/>
          <a:chExt cx="0" cy="0"/>
        </a:xfrm>
      </p:grpSpPr>
      <p:sp>
        <p:nvSpPr>
          <p:cNvPr id="524" name="Google Shape;524;p8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25" name="Google Shape;525;p8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26" name="Google Shape;526;p8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1pPr>
            <a:lvl2pPr indent="-228600" lvl="1" marL="914400" marR="0" rtl="0" algn="l">
              <a:spcBef>
                <a:spcPts val="240"/>
              </a:spcBef>
              <a:spcAft>
                <a:spcPts val="0"/>
              </a:spcAft>
              <a:buClr>
                <a:schemeClr val="accent2"/>
              </a:buClr>
              <a:buSzPts val="840"/>
              <a:buFont typeface="Noto Sans Symbols"/>
              <a:buNone/>
              <a:defRPr b="0" i="0" sz="1200" u="none" cap="none" strike="noStrike">
                <a:solidFill>
                  <a:schemeClr val="lt1"/>
                </a:solidFill>
                <a:latin typeface="Garamond"/>
                <a:ea typeface="Garamond"/>
                <a:cs typeface="Garamond"/>
                <a:sym typeface="Garamond"/>
              </a:defRPr>
            </a:lvl2pPr>
            <a:lvl3pPr indent="-228600" lvl="2" marL="1371600" marR="0" rtl="0" algn="l">
              <a:spcBef>
                <a:spcPts val="200"/>
              </a:spcBef>
              <a:spcAft>
                <a:spcPts val="0"/>
              </a:spcAft>
              <a:buClr>
                <a:schemeClr val="lt2"/>
              </a:buClr>
              <a:buSzPts val="700"/>
              <a:buFont typeface="Noto Sans Symbols"/>
              <a:buNone/>
              <a:defRPr b="0" i="0" sz="1000" u="none" cap="none" strike="noStrike">
                <a:solidFill>
                  <a:schemeClr val="lt1"/>
                </a:solidFill>
                <a:latin typeface="Garamond"/>
                <a:ea typeface="Garamond"/>
                <a:cs typeface="Garamond"/>
                <a:sym typeface="Garamond"/>
              </a:defRPr>
            </a:lvl3pPr>
            <a:lvl4pPr indent="-228600" lvl="3" marL="1828800" marR="0" rtl="0" algn="l">
              <a:spcBef>
                <a:spcPts val="180"/>
              </a:spcBef>
              <a:spcAft>
                <a:spcPts val="0"/>
              </a:spcAft>
              <a:buClr>
                <a:schemeClr val="accent2"/>
              </a:buClr>
              <a:buSzPts val="630"/>
              <a:buFont typeface="Noto Sans Symbols"/>
              <a:buNone/>
              <a:defRPr b="0" i="0" sz="900" u="none" cap="none" strike="noStrike">
                <a:solidFill>
                  <a:schemeClr val="lt1"/>
                </a:solidFill>
                <a:latin typeface="Garamond"/>
                <a:ea typeface="Garamond"/>
                <a:cs typeface="Garamond"/>
                <a:sym typeface="Garamond"/>
              </a:defRPr>
            </a:lvl4pPr>
            <a:lvl5pPr indent="-228600" lvl="4" marL="22860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5pPr>
            <a:lvl6pPr indent="-228600" lvl="5" marL="27432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6pPr>
            <a:lvl7pPr indent="-228600" lvl="6" marL="32004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7pPr>
            <a:lvl8pPr indent="-228600" lvl="7" marL="36576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8pPr>
            <a:lvl9pPr indent="-228600" lvl="8" marL="41148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9pPr>
          </a:lstStyle>
          <a:p/>
        </p:txBody>
      </p:sp>
      <p:sp>
        <p:nvSpPr>
          <p:cNvPr id="527" name="Google Shape;527;p8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28" name="Google Shape;528;p8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9" name="Google Shape;529;p8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30" name="Shape 530"/>
        <p:cNvGrpSpPr/>
        <p:nvPr/>
      </p:nvGrpSpPr>
      <p:grpSpPr>
        <a:xfrm>
          <a:off x="0" y="0"/>
          <a:ext cx="0" cy="0"/>
          <a:chOff x="0" y="0"/>
          <a:chExt cx="0" cy="0"/>
        </a:xfrm>
      </p:grpSpPr>
      <p:sp>
        <p:nvSpPr>
          <p:cNvPr id="531" name="Google Shape;531;p8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32" name="Google Shape;532;p8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hlink"/>
              </a:buClr>
              <a:buSzPts val="2240"/>
              <a:buFont typeface="Noto Sans Symbols"/>
              <a:buNone/>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None/>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None/>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None/>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5pPr>
            <a:lvl6pPr lvl="5"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6pPr>
            <a:lvl7pPr lvl="6"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7pPr>
            <a:lvl8pPr lvl="7"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8pPr>
            <a:lvl9pPr lvl="8"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9pPr>
          </a:lstStyle>
          <a:p/>
        </p:txBody>
      </p:sp>
      <p:sp>
        <p:nvSpPr>
          <p:cNvPr id="533" name="Google Shape;533;p8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1pPr>
            <a:lvl2pPr indent="-228600" lvl="1" marL="914400" marR="0" rtl="0" algn="l">
              <a:spcBef>
                <a:spcPts val="240"/>
              </a:spcBef>
              <a:spcAft>
                <a:spcPts val="0"/>
              </a:spcAft>
              <a:buClr>
                <a:schemeClr val="accent2"/>
              </a:buClr>
              <a:buSzPts val="840"/>
              <a:buFont typeface="Noto Sans Symbols"/>
              <a:buNone/>
              <a:defRPr b="0" i="0" sz="1200" u="none" cap="none" strike="noStrike">
                <a:solidFill>
                  <a:schemeClr val="lt1"/>
                </a:solidFill>
                <a:latin typeface="Garamond"/>
                <a:ea typeface="Garamond"/>
                <a:cs typeface="Garamond"/>
                <a:sym typeface="Garamond"/>
              </a:defRPr>
            </a:lvl2pPr>
            <a:lvl3pPr indent="-228600" lvl="2" marL="1371600" marR="0" rtl="0" algn="l">
              <a:spcBef>
                <a:spcPts val="200"/>
              </a:spcBef>
              <a:spcAft>
                <a:spcPts val="0"/>
              </a:spcAft>
              <a:buClr>
                <a:schemeClr val="lt2"/>
              </a:buClr>
              <a:buSzPts val="700"/>
              <a:buFont typeface="Noto Sans Symbols"/>
              <a:buNone/>
              <a:defRPr b="0" i="0" sz="1000" u="none" cap="none" strike="noStrike">
                <a:solidFill>
                  <a:schemeClr val="lt1"/>
                </a:solidFill>
                <a:latin typeface="Garamond"/>
                <a:ea typeface="Garamond"/>
                <a:cs typeface="Garamond"/>
                <a:sym typeface="Garamond"/>
              </a:defRPr>
            </a:lvl3pPr>
            <a:lvl4pPr indent="-228600" lvl="3" marL="1828800" marR="0" rtl="0" algn="l">
              <a:spcBef>
                <a:spcPts val="180"/>
              </a:spcBef>
              <a:spcAft>
                <a:spcPts val="0"/>
              </a:spcAft>
              <a:buClr>
                <a:schemeClr val="accent2"/>
              </a:buClr>
              <a:buSzPts val="630"/>
              <a:buFont typeface="Noto Sans Symbols"/>
              <a:buNone/>
              <a:defRPr b="0" i="0" sz="900" u="none" cap="none" strike="noStrike">
                <a:solidFill>
                  <a:schemeClr val="lt1"/>
                </a:solidFill>
                <a:latin typeface="Garamond"/>
                <a:ea typeface="Garamond"/>
                <a:cs typeface="Garamond"/>
                <a:sym typeface="Garamond"/>
              </a:defRPr>
            </a:lvl4pPr>
            <a:lvl5pPr indent="-228600" lvl="4" marL="22860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5pPr>
            <a:lvl6pPr indent="-228600" lvl="5" marL="27432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6pPr>
            <a:lvl7pPr indent="-228600" lvl="6" marL="32004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7pPr>
            <a:lvl8pPr indent="-228600" lvl="7" marL="36576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8pPr>
            <a:lvl9pPr indent="-228600" lvl="8" marL="41148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9pPr>
          </a:lstStyle>
          <a:p/>
        </p:txBody>
      </p:sp>
      <p:sp>
        <p:nvSpPr>
          <p:cNvPr id="534" name="Google Shape;534;p8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35" name="Google Shape;535;p8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6" name="Google Shape;536;p8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37" name="Shape 537"/>
        <p:cNvGrpSpPr/>
        <p:nvPr/>
      </p:nvGrpSpPr>
      <p:grpSpPr>
        <a:xfrm>
          <a:off x="0" y="0"/>
          <a:ext cx="0" cy="0"/>
          <a:chOff x="0" y="0"/>
          <a:chExt cx="0" cy="0"/>
        </a:xfrm>
      </p:grpSpPr>
      <p:sp>
        <p:nvSpPr>
          <p:cNvPr id="538" name="Google Shape;538;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39" name="Google Shape;539;p8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40" name="Google Shape;540;p8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41" name="Google Shape;541;p8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9"/>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0" name="Google Shape;60;p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1" name="Google Shape;61;p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2" name="Google Shape;62;p9"/>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43" name="Shape 543"/>
        <p:cNvGrpSpPr/>
        <p:nvPr/>
      </p:nvGrpSpPr>
      <p:grpSpPr>
        <a:xfrm>
          <a:off x="0" y="0"/>
          <a:ext cx="0" cy="0"/>
          <a:chOff x="0" y="0"/>
          <a:chExt cx="0" cy="0"/>
        </a:xfrm>
      </p:grpSpPr>
      <p:sp>
        <p:nvSpPr>
          <p:cNvPr id="544" name="Google Shape;544;p8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45" name="Google Shape;545;p8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46" name="Google Shape;546;p8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47" name="Google Shape;547;p8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8" name="Google Shape;548;p8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Only">
  <p:cSld name="OBJECT_ONLY">
    <p:spTree>
      <p:nvGrpSpPr>
        <p:cNvPr id="549" name="Shape 549"/>
        <p:cNvGrpSpPr/>
        <p:nvPr/>
      </p:nvGrpSpPr>
      <p:grpSpPr>
        <a:xfrm>
          <a:off x="0" y="0"/>
          <a:ext cx="0" cy="0"/>
          <a:chOff x="0" y="0"/>
          <a:chExt cx="0" cy="0"/>
        </a:xfrm>
      </p:grpSpPr>
      <p:sp>
        <p:nvSpPr>
          <p:cNvPr id="550" name="Google Shape;550;p88"/>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51" name="Google Shape;551;p8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52" name="Google Shape;552;p8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3" name="Google Shape;553;p8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554" name="Shape 554"/>
        <p:cNvGrpSpPr/>
        <p:nvPr/>
      </p:nvGrpSpPr>
      <p:grpSpPr>
        <a:xfrm>
          <a:off x="0" y="0"/>
          <a:ext cx="0" cy="0"/>
          <a:chOff x="0" y="0"/>
          <a:chExt cx="0" cy="0"/>
        </a:xfrm>
      </p:grpSpPr>
      <p:sp>
        <p:nvSpPr>
          <p:cNvPr id="555" name="Google Shape;555;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56" name="Google Shape;556;p8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57" name="Google Shape;557;p8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8" name="Google Shape;558;p8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559" name="Shape 559"/>
        <p:cNvGrpSpPr/>
        <p:nvPr/>
      </p:nvGrpSpPr>
      <p:grpSpPr>
        <a:xfrm>
          <a:off x="0" y="0"/>
          <a:ext cx="0" cy="0"/>
          <a:chOff x="0" y="0"/>
          <a:chExt cx="0" cy="0"/>
        </a:xfrm>
      </p:grpSpPr>
      <p:sp>
        <p:nvSpPr>
          <p:cNvPr id="560" name="Google Shape;560;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61" name="Google Shape;561;p9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62" name="Google Shape;562;p9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63" name="Google Shape;563;p9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64" name="Google Shape;564;p9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9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1" name="Shape 581"/>
        <p:cNvGrpSpPr/>
        <p:nvPr/>
      </p:nvGrpSpPr>
      <p:grpSpPr>
        <a:xfrm>
          <a:off x="0" y="0"/>
          <a:ext cx="0" cy="0"/>
          <a:chOff x="0" y="0"/>
          <a:chExt cx="0" cy="0"/>
        </a:xfrm>
      </p:grpSpPr>
      <p:sp>
        <p:nvSpPr>
          <p:cNvPr id="582" name="Google Shape;582;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83" name="Google Shape;583;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84" name="Google Shape;584;p9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85" name="Google Shape;585;p9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6" name="Google Shape;586;p9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87" name="Shape 587"/>
        <p:cNvGrpSpPr/>
        <p:nvPr/>
      </p:nvGrpSpPr>
      <p:grpSpPr>
        <a:xfrm>
          <a:off x="0" y="0"/>
          <a:ext cx="0" cy="0"/>
          <a:chOff x="0" y="0"/>
          <a:chExt cx="0" cy="0"/>
        </a:xfrm>
      </p:grpSpPr>
      <p:grpSp>
        <p:nvGrpSpPr>
          <p:cNvPr id="588" name="Google Shape;588;p93"/>
          <p:cNvGrpSpPr/>
          <p:nvPr/>
        </p:nvGrpSpPr>
        <p:grpSpPr>
          <a:xfrm>
            <a:off x="0" y="0"/>
            <a:ext cx="9140825" cy="6850063"/>
            <a:chOff x="0" y="0"/>
            <a:chExt cx="5758" cy="4315"/>
          </a:xfrm>
        </p:grpSpPr>
        <p:grpSp>
          <p:nvGrpSpPr>
            <p:cNvPr id="589" name="Google Shape;589;p93"/>
            <p:cNvGrpSpPr/>
            <p:nvPr/>
          </p:nvGrpSpPr>
          <p:grpSpPr>
            <a:xfrm>
              <a:off x="1728" y="2230"/>
              <a:ext cx="4027" cy="2085"/>
              <a:chOff x="1728" y="2230"/>
              <a:chExt cx="4027" cy="2085"/>
            </a:xfrm>
          </p:grpSpPr>
          <p:sp>
            <p:nvSpPr>
              <p:cNvPr id="590" name="Google Shape;590;p93"/>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91" name="Google Shape;591;p93"/>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92" name="Google Shape;592;p93"/>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93" name="Google Shape;593;p93"/>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94" name="Google Shape;594;p93"/>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grpSp>
        <p:sp>
          <p:nvSpPr>
            <p:cNvPr id="595" name="Google Shape;595;p93"/>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96" name="Google Shape;596;p93"/>
            <p:cNvSpPr/>
            <p:nvPr/>
          </p:nvSpPr>
          <p:spPr>
            <a:xfrm>
              <a:off x="0" y="0"/>
              <a:ext cx="5758" cy="1776"/>
            </a:xfrm>
            <a:custGeom>
              <a:rect b="b" l="l" r="r" t="t"/>
              <a:pathLst>
                <a:path extrusionOk="0" h="1906" w="5740">
                  <a:moveTo>
                    <a:pt x="0" y="0"/>
                  </a:moveTo>
                  <a:lnTo>
                    <a:pt x="0" y="1906"/>
                  </a:lnTo>
                  <a:lnTo>
                    <a:pt x="5740" y="1906"/>
                  </a:lnTo>
                  <a:lnTo>
                    <a:pt x="574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97" name="Google Shape;597;p93"/>
          <p:cNvSpPr txBox="1"/>
          <p:nvPr>
            <p:ph type="ctrTitle"/>
          </p:nvPr>
        </p:nvSpPr>
        <p:spPr>
          <a:xfrm>
            <a:off x="685800" y="1736725"/>
            <a:ext cx="7772400" cy="192087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6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98" name="Google Shape;598;p9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hlink"/>
              </a:buClr>
              <a:buSzPts val="2240"/>
              <a:buFont typeface="Noto Sans Symbols"/>
              <a:buNone/>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lvl="5"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lvl="6"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lvl="7"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lvl="8"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599" name="Google Shape;599;p93"/>
          <p:cNvSpPr txBox="1"/>
          <p:nvPr>
            <p:ph idx="10" type="dt"/>
          </p:nvPr>
        </p:nvSpPr>
        <p:spPr>
          <a:xfrm>
            <a:off x="457200" y="6248400"/>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0" name="Google Shape;600;p93"/>
          <p:cNvSpPr txBox="1"/>
          <p:nvPr>
            <p:ph idx="11" type="ftr"/>
          </p:nvPr>
        </p:nvSpPr>
        <p:spPr>
          <a:xfrm>
            <a:off x="3124200" y="625157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1" name="Google Shape;601;p93"/>
          <p:cNvSpPr txBox="1"/>
          <p:nvPr>
            <p:ph idx="12" type="sldNum"/>
          </p:nvPr>
        </p:nvSpPr>
        <p:spPr>
          <a:xfrm>
            <a:off x="6553200" y="625475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2" name="Shape 602"/>
        <p:cNvGrpSpPr/>
        <p:nvPr/>
      </p:nvGrpSpPr>
      <p:grpSpPr>
        <a:xfrm>
          <a:off x="0" y="0"/>
          <a:ext cx="0" cy="0"/>
          <a:chOff x="0" y="0"/>
          <a:chExt cx="0" cy="0"/>
        </a:xfrm>
      </p:grpSpPr>
      <p:sp>
        <p:nvSpPr>
          <p:cNvPr id="603" name="Google Shape;603;p9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04" name="Google Shape;604;p9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1pPr>
            <a:lvl2pPr indent="-228600" lvl="1" marL="914400" marR="0" rtl="0" algn="l">
              <a:spcBef>
                <a:spcPts val="360"/>
              </a:spcBef>
              <a:spcAft>
                <a:spcPts val="0"/>
              </a:spcAft>
              <a:buClr>
                <a:schemeClr val="accent2"/>
              </a:buClr>
              <a:buSzPts val="1260"/>
              <a:buFont typeface="Noto Sans Symbols"/>
              <a:buNone/>
              <a:defRPr b="0" i="0" sz="1800" u="none" cap="none" strike="noStrike">
                <a:solidFill>
                  <a:schemeClr val="lt1"/>
                </a:solidFill>
                <a:latin typeface="Garamond"/>
                <a:ea typeface="Garamond"/>
                <a:cs typeface="Garamond"/>
                <a:sym typeface="Garamond"/>
              </a:defRPr>
            </a:lvl2pPr>
            <a:lvl3pPr indent="-228600" lvl="2" marL="1371600" marR="0" rtl="0" algn="l">
              <a:spcBef>
                <a:spcPts val="320"/>
              </a:spcBef>
              <a:spcAft>
                <a:spcPts val="0"/>
              </a:spcAft>
              <a:buClr>
                <a:schemeClr val="lt2"/>
              </a:buClr>
              <a:buSzPts val="1120"/>
              <a:buFont typeface="Noto Sans Symbols"/>
              <a:buNone/>
              <a:defRPr b="0" i="0" sz="1600" u="none" cap="none" strike="noStrike">
                <a:solidFill>
                  <a:schemeClr val="lt1"/>
                </a:solidFill>
                <a:latin typeface="Garamond"/>
                <a:ea typeface="Garamond"/>
                <a:cs typeface="Garamond"/>
                <a:sym typeface="Garamond"/>
              </a:defRPr>
            </a:lvl3pPr>
            <a:lvl4pPr indent="-228600" lvl="3" marL="1828800" marR="0" rtl="0" algn="l">
              <a:spcBef>
                <a:spcPts val="280"/>
              </a:spcBef>
              <a:spcAft>
                <a:spcPts val="0"/>
              </a:spcAft>
              <a:buClr>
                <a:schemeClr val="accent2"/>
              </a:buClr>
              <a:buSzPts val="980"/>
              <a:buFont typeface="Noto Sans Symbols"/>
              <a:buNone/>
              <a:defRPr b="0" i="0" sz="1400" u="none" cap="none" strike="noStrike">
                <a:solidFill>
                  <a:schemeClr val="lt1"/>
                </a:solidFill>
                <a:latin typeface="Garamond"/>
                <a:ea typeface="Garamond"/>
                <a:cs typeface="Garamond"/>
                <a:sym typeface="Garamond"/>
              </a:defRPr>
            </a:lvl4pPr>
            <a:lvl5pPr indent="-228600" lvl="4" marL="22860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5pPr>
            <a:lvl6pPr indent="-228600" lvl="5" marL="2743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6pPr>
            <a:lvl7pPr indent="-228600" lvl="6" marL="32004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7pPr>
            <a:lvl8pPr indent="-228600" lvl="7" marL="36576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8pPr>
            <a:lvl9pPr indent="-228600" lvl="8" marL="41148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9pPr>
          </a:lstStyle>
          <a:p/>
        </p:txBody>
      </p:sp>
      <p:sp>
        <p:nvSpPr>
          <p:cNvPr id="605" name="Google Shape;605;p9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06" name="Google Shape;606;p9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7" name="Google Shape;607;p9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08" name="Shape 608"/>
        <p:cNvGrpSpPr/>
        <p:nvPr/>
      </p:nvGrpSpPr>
      <p:grpSpPr>
        <a:xfrm>
          <a:off x="0" y="0"/>
          <a:ext cx="0" cy="0"/>
          <a:chOff x="0" y="0"/>
          <a:chExt cx="0" cy="0"/>
        </a:xfrm>
      </p:grpSpPr>
      <p:sp>
        <p:nvSpPr>
          <p:cNvPr id="609" name="Google Shape;609;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10" name="Google Shape;610;p9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53060" lvl="0" marL="457200" marR="0" rtl="0" algn="l">
              <a:spcBef>
                <a:spcPts val="560"/>
              </a:spcBef>
              <a:spcAft>
                <a:spcPts val="0"/>
              </a:spcAft>
              <a:buClr>
                <a:schemeClr val="hlink"/>
              </a:buClr>
              <a:buSzPts val="1960"/>
              <a:buFont typeface="Noto Sans Symbols"/>
              <a:buChar char="■"/>
              <a:defRPr b="0" i="0" sz="2800" u="none" cap="none" strike="noStrike">
                <a:solidFill>
                  <a:schemeClr val="lt1"/>
                </a:solidFill>
                <a:latin typeface="Garamond"/>
                <a:ea typeface="Garamond"/>
                <a:cs typeface="Garamond"/>
                <a:sym typeface="Garamond"/>
              </a:defRPr>
            </a:lvl1pPr>
            <a:lvl2pPr indent="-335280" lvl="1" marL="914400" marR="0" rtl="0" algn="l">
              <a:spcBef>
                <a:spcPts val="480"/>
              </a:spcBef>
              <a:spcAft>
                <a:spcPts val="0"/>
              </a:spcAft>
              <a:buClr>
                <a:schemeClr val="accent2"/>
              </a:buClr>
              <a:buSzPts val="1680"/>
              <a:buFont typeface="Noto Sans Symbols"/>
              <a:buChar char="■"/>
              <a:defRPr b="0" i="0" sz="2400" u="none" cap="none" strike="noStrike">
                <a:solidFill>
                  <a:schemeClr val="lt1"/>
                </a:solidFill>
                <a:latin typeface="Garamond"/>
                <a:ea typeface="Garamond"/>
                <a:cs typeface="Garamond"/>
                <a:sym typeface="Garamond"/>
              </a:defRPr>
            </a:lvl2pPr>
            <a:lvl3pPr indent="-317500" lvl="2" marL="1371600" marR="0" rtl="0" algn="l">
              <a:spcBef>
                <a:spcPts val="400"/>
              </a:spcBef>
              <a:spcAft>
                <a:spcPts val="0"/>
              </a:spcAft>
              <a:buClr>
                <a:schemeClr val="lt2"/>
              </a:buClr>
              <a:buSzPts val="1400"/>
              <a:buFont typeface="Noto Sans Symbols"/>
              <a:buChar char="■"/>
              <a:defRPr b="0" i="0" sz="2000" u="none" cap="none" strike="noStrike">
                <a:solidFill>
                  <a:schemeClr val="lt1"/>
                </a:solidFill>
                <a:latin typeface="Garamond"/>
                <a:ea typeface="Garamond"/>
                <a:cs typeface="Garamond"/>
                <a:sym typeface="Garamond"/>
              </a:defRPr>
            </a:lvl3pPr>
            <a:lvl4pPr indent="-308610" lvl="3" marL="1828800" marR="0" rtl="0" algn="l">
              <a:spcBef>
                <a:spcPts val="360"/>
              </a:spcBef>
              <a:spcAft>
                <a:spcPts val="0"/>
              </a:spcAft>
              <a:buClr>
                <a:schemeClr val="accent2"/>
              </a:buClr>
              <a:buSzPts val="1260"/>
              <a:buFont typeface="Noto Sans Symbols"/>
              <a:buChar char="■"/>
              <a:defRPr b="0" i="0" sz="1800" u="none" cap="none" strike="noStrike">
                <a:solidFill>
                  <a:schemeClr val="lt1"/>
                </a:solidFill>
                <a:latin typeface="Garamond"/>
                <a:ea typeface="Garamond"/>
                <a:cs typeface="Garamond"/>
                <a:sym typeface="Garamond"/>
              </a:defRPr>
            </a:lvl4pPr>
            <a:lvl5pPr indent="-308610" lvl="4" marL="22860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5pPr>
            <a:lvl6pPr indent="-308610" lvl="5" marL="27432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6pPr>
            <a:lvl7pPr indent="-308610" lvl="6" marL="32004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7pPr>
            <a:lvl8pPr indent="-308609" lvl="7" marL="36576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8pPr>
            <a:lvl9pPr indent="-308609" lvl="8" marL="41148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9pPr>
          </a:lstStyle>
          <a:p/>
        </p:txBody>
      </p:sp>
      <p:sp>
        <p:nvSpPr>
          <p:cNvPr id="611" name="Google Shape;611;p9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53060" lvl="0" marL="457200" marR="0" rtl="0" algn="l">
              <a:spcBef>
                <a:spcPts val="560"/>
              </a:spcBef>
              <a:spcAft>
                <a:spcPts val="0"/>
              </a:spcAft>
              <a:buClr>
                <a:schemeClr val="hlink"/>
              </a:buClr>
              <a:buSzPts val="1960"/>
              <a:buFont typeface="Noto Sans Symbols"/>
              <a:buChar char="■"/>
              <a:defRPr b="0" i="0" sz="2800" u="none" cap="none" strike="noStrike">
                <a:solidFill>
                  <a:schemeClr val="lt1"/>
                </a:solidFill>
                <a:latin typeface="Garamond"/>
                <a:ea typeface="Garamond"/>
                <a:cs typeface="Garamond"/>
                <a:sym typeface="Garamond"/>
              </a:defRPr>
            </a:lvl1pPr>
            <a:lvl2pPr indent="-335280" lvl="1" marL="914400" marR="0" rtl="0" algn="l">
              <a:spcBef>
                <a:spcPts val="480"/>
              </a:spcBef>
              <a:spcAft>
                <a:spcPts val="0"/>
              </a:spcAft>
              <a:buClr>
                <a:schemeClr val="accent2"/>
              </a:buClr>
              <a:buSzPts val="1680"/>
              <a:buFont typeface="Noto Sans Symbols"/>
              <a:buChar char="■"/>
              <a:defRPr b="0" i="0" sz="2400" u="none" cap="none" strike="noStrike">
                <a:solidFill>
                  <a:schemeClr val="lt1"/>
                </a:solidFill>
                <a:latin typeface="Garamond"/>
                <a:ea typeface="Garamond"/>
                <a:cs typeface="Garamond"/>
                <a:sym typeface="Garamond"/>
              </a:defRPr>
            </a:lvl2pPr>
            <a:lvl3pPr indent="-317500" lvl="2" marL="1371600" marR="0" rtl="0" algn="l">
              <a:spcBef>
                <a:spcPts val="400"/>
              </a:spcBef>
              <a:spcAft>
                <a:spcPts val="0"/>
              </a:spcAft>
              <a:buClr>
                <a:schemeClr val="lt2"/>
              </a:buClr>
              <a:buSzPts val="1400"/>
              <a:buFont typeface="Noto Sans Symbols"/>
              <a:buChar char="■"/>
              <a:defRPr b="0" i="0" sz="2000" u="none" cap="none" strike="noStrike">
                <a:solidFill>
                  <a:schemeClr val="lt1"/>
                </a:solidFill>
                <a:latin typeface="Garamond"/>
                <a:ea typeface="Garamond"/>
                <a:cs typeface="Garamond"/>
                <a:sym typeface="Garamond"/>
              </a:defRPr>
            </a:lvl3pPr>
            <a:lvl4pPr indent="-308610" lvl="3" marL="1828800" marR="0" rtl="0" algn="l">
              <a:spcBef>
                <a:spcPts val="360"/>
              </a:spcBef>
              <a:spcAft>
                <a:spcPts val="0"/>
              </a:spcAft>
              <a:buClr>
                <a:schemeClr val="accent2"/>
              </a:buClr>
              <a:buSzPts val="1260"/>
              <a:buFont typeface="Noto Sans Symbols"/>
              <a:buChar char="■"/>
              <a:defRPr b="0" i="0" sz="1800" u="none" cap="none" strike="noStrike">
                <a:solidFill>
                  <a:schemeClr val="lt1"/>
                </a:solidFill>
                <a:latin typeface="Garamond"/>
                <a:ea typeface="Garamond"/>
                <a:cs typeface="Garamond"/>
                <a:sym typeface="Garamond"/>
              </a:defRPr>
            </a:lvl4pPr>
            <a:lvl5pPr indent="-308610" lvl="4" marL="22860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5pPr>
            <a:lvl6pPr indent="-308610" lvl="5" marL="27432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6pPr>
            <a:lvl7pPr indent="-308610" lvl="6" marL="32004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7pPr>
            <a:lvl8pPr indent="-308609" lvl="7" marL="36576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8pPr>
            <a:lvl9pPr indent="-308609" lvl="8" marL="4114800" marR="0" rtl="0" algn="l">
              <a:spcBef>
                <a:spcPts val="360"/>
              </a:spcBef>
              <a:spcAft>
                <a:spcPts val="0"/>
              </a:spcAft>
              <a:buClr>
                <a:schemeClr val="hlink"/>
              </a:buClr>
              <a:buSzPts val="1260"/>
              <a:buFont typeface="Noto Sans Symbols"/>
              <a:buChar char="■"/>
              <a:defRPr b="0" i="0" sz="1800" u="none" cap="none" strike="noStrike">
                <a:solidFill>
                  <a:schemeClr val="lt1"/>
                </a:solidFill>
                <a:latin typeface="Garamond"/>
                <a:ea typeface="Garamond"/>
                <a:cs typeface="Garamond"/>
                <a:sym typeface="Garamond"/>
              </a:defRPr>
            </a:lvl9pPr>
          </a:lstStyle>
          <a:p/>
        </p:txBody>
      </p:sp>
      <p:sp>
        <p:nvSpPr>
          <p:cNvPr id="612" name="Google Shape;612;p9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13" name="Google Shape;613;p9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4" name="Google Shape;614;p9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15" name="Shape 615"/>
        <p:cNvGrpSpPr/>
        <p:nvPr/>
      </p:nvGrpSpPr>
      <p:grpSpPr>
        <a:xfrm>
          <a:off x="0" y="0"/>
          <a:ext cx="0" cy="0"/>
          <a:chOff x="0" y="0"/>
          <a:chExt cx="0" cy="0"/>
        </a:xfrm>
      </p:grpSpPr>
      <p:sp>
        <p:nvSpPr>
          <p:cNvPr id="616" name="Google Shape;616;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17" name="Google Shape;617;p9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680"/>
              <a:buFont typeface="Noto Sans Symbols"/>
              <a:buNone/>
              <a:defRPr b="1" i="0" sz="2400" u="none" cap="none" strike="noStrike">
                <a:solidFill>
                  <a:schemeClr val="lt1"/>
                </a:solidFill>
                <a:latin typeface="Garamond"/>
                <a:ea typeface="Garamond"/>
                <a:cs typeface="Garamond"/>
                <a:sym typeface="Garamond"/>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lt1"/>
                </a:solidFill>
                <a:latin typeface="Garamond"/>
                <a:ea typeface="Garamond"/>
                <a:cs typeface="Garamond"/>
                <a:sym typeface="Garamond"/>
              </a:defRPr>
            </a:lvl2pPr>
            <a:lvl3pPr indent="-228600" lvl="2" marL="1371600" marR="0" rtl="0" algn="l">
              <a:spcBef>
                <a:spcPts val="360"/>
              </a:spcBef>
              <a:spcAft>
                <a:spcPts val="0"/>
              </a:spcAft>
              <a:buClr>
                <a:schemeClr val="lt2"/>
              </a:buClr>
              <a:buSzPts val="1260"/>
              <a:buFont typeface="Noto Sans Symbols"/>
              <a:buNone/>
              <a:defRPr b="1" i="0" sz="1800" u="none" cap="none" strike="noStrike">
                <a:solidFill>
                  <a:schemeClr val="lt1"/>
                </a:solidFill>
                <a:latin typeface="Garamond"/>
                <a:ea typeface="Garamond"/>
                <a:cs typeface="Garamond"/>
                <a:sym typeface="Garamond"/>
              </a:defRPr>
            </a:lvl3pPr>
            <a:lvl4pPr indent="-228600" lvl="3" marL="1828800" marR="0" rtl="0" algn="l">
              <a:spcBef>
                <a:spcPts val="320"/>
              </a:spcBef>
              <a:spcAft>
                <a:spcPts val="0"/>
              </a:spcAft>
              <a:buClr>
                <a:schemeClr val="accent2"/>
              </a:buClr>
              <a:buSzPts val="1120"/>
              <a:buFont typeface="Noto Sans Symbols"/>
              <a:buNone/>
              <a:defRPr b="1" i="0" sz="1600" u="none" cap="none" strike="noStrike">
                <a:solidFill>
                  <a:schemeClr val="lt1"/>
                </a:solidFill>
                <a:latin typeface="Garamond"/>
                <a:ea typeface="Garamond"/>
                <a:cs typeface="Garamond"/>
                <a:sym typeface="Garamond"/>
              </a:defRPr>
            </a:lvl4pPr>
            <a:lvl5pPr indent="-228600" lvl="4" marL="22860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5pPr>
            <a:lvl6pPr indent="-228600" lvl="5" marL="27432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6pPr>
            <a:lvl7pPr indent="-228600" lvl="6" marL="32004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7pPr>
            <a:lvl8pPr indent="-228600" lvl="7" marL="36576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8pPr>
            <a:lvl9pPr indent="-228600" lvl="8" marL="41148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9pPr>
          </a:lstStyle>
          <a:p/>
        </p:txBody>
      </p:sp>
      <p:sp>
        <p:nvSpPr>
          <p:cNvPr id="618" name="Google Shape;618;p9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35280" lvl="0" marL="457200" marR="0" rtl="0" algn="l">
              <a:spcBef>
                <a:spcPts val="480"/>
              </a:spcBef>
              <a:spcAft>
                <a:spcPts val="0"/>
              </a:spcAft>
              <a:buClr>
                <a:schemeClr val="hlink"/>
              </a:buClr>
              <a:buSzPts val="1680"/>
              <a:buFont typeface="Noto Sans Symbols"/>
              <a:buChar char="■"/>
              <a:defRPr b="0" i="0" sz="2400" u="none" cap="none" strike="noStrike">
                <a:solidFill>
                  <a:schemeClr val="lt1"/>
                </a:solidFill>
                <a:latin typeface="Garamond"/>
                <a:ea typeface="Garamond"/>
                <a:cs typeface="Garamond"/>
                <a:sym typeface="Garamond"/>
              </a:defRPr>
            </a:lvl1pPr>
            <a:lvl2pPr indent="-317500" lvl="1" marL="9144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2pPr>
            <a:lvl3pPr indent="-308610" lvl="2" marL="1371600" marR="0" rtl="0" algn="l">
              <a:spcBef>
                <a:spcPts val="360"/>
              </a:spcBef>
              <a:spcAft>
                <a:spcPts val="0"/>
              </a:spcAft>
              <a:buClr>
                <a:schemeClr val="lt2"/>
              </a:buClr>
              <a:buSzPts val="1260"/>
              <a:buFont typeface="Noto Sans Symbols"/>
              <a:buChar char="■"/>
              <a:defRPr b="0" i="0" sz="1800" u="none" cap="none" strike="noStrike">
                <a:solidFill>
                  <a:schemeClr val="lt1"/>
                </a:solidFill>
                <a:latin typeface="Garamond"/>
                <a:ea typeface="Garamond"/>
                <a:cs typeface="Garamond"/>
                <a:sym typeface="Garamond"/>
              </a:defRPr>
            </a:lvl3pPr>
            <a:lvl4pPr indent="-299719" lvl="3" marL="1828800" marR="0" rtl="0" algn="l">
              <a:spcBef>
                <a:spcPts val="320"/>
              </a:spcBef>
              <a:spcAft>
                <a:spcPts val="0"/>
              </a:spcAft>
              <a:buClr>
                <a:schemeClr val="accent2"/>
              </a:buClr>
              <a:buSzPts val="1120"/>
              <a:buFont typeface="Noto Sans Symbols"/>
              <a:buChar char="■"/>
              <a:defRPr b="0" i="0" sz="1600" u="none" cap="none" strike="noStrike">
                <a:solidFill>
                  <a:schemeClr val="lt1"/>
                </a:solidFill>
                <a:latin typeface="Garamond"/>
                <a:ea typeface="Garamond"/>
                <a:cs typeface="Garamond"/>
                <a:sym typeface="Garamond"/>
              </a:defRPr>
            </a:lvl4pPr>
            <a:lvl5pPr indent="-299720" lvl="4" marL="22860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5pPr>
            <a:lvl6pPr indent="-299720" lvl="5" marL="27432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6pPr>
            <a:lvl7pPr indent="-299720" lvl="6" marL="32004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7pPr>
            <a:lvl8pPr indent="-299720" lvl="7" marL="36576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8pPr>
            <a:lvl9pPr indent="-299720" lvl="8" marL="41148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9pPr>
          </a:lstStyle>
          <a:p/>
        </p:txBody>
      </p:sp>
      <p:sp>
        <p:nvSpPr>
          <p:cNvPr id="619" name="Google Shape;619;p9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hlink"/>
              </a:buClr>
              <a:buSzPts val="1680"/>
              <a:buFont typeface="Noto Sans Symbols"/>
              <a:buNone/>
              <a:defRPr b="1" i="0" sz="2400" u="none" cap="none" strike="noStrike">
                <a:solidFill>
                  <a:schemeClr val="lt1"/>
                </a:solidFill>
                <a:latin typeface="Garamond"/>
                <a:ea typeface="Garamond"/>
                <a:cs typeface="Garamond"/>
                <a:sym typeface="Garamond"/>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lt1"/>
                </a:solidFill>
                <a:latin typeface="Garamond"/>
                <a:ea typeface="Garamond"/>
                <a:cs typeface="Garamond"/>
                <a:sym typeface="Garamond"/>
              </a:defRPr>
            </a:lvl2pPr>
            <a:lvl3pPr indent="-228600" lvl="2" marL="1371600" marR="0" rtl="0" algn="l">
              <a:spcBef>
                <a:spcPts val="360"/>
              </a:spcBef>
              <a:spcAft>
                <a:spcPts val="0"/>
              </a:spcAft>
              <a:buClr>
                <a:schemeClr val="lt2"/>
              </a:buClr>
              <a:buSzPts val="1260"/>
              <a:buFont typeface="Noto Sans Symbols"/>
              <a:buNone/>
              <a:defRPr b="1" i="0" sz="1800" u="none" cap="none" strike="noStrike">
                <a:solidFill>
                  <a:schemeClr val="lt1"/>
                </a:solidFill>
                <a:latin typeface="Garamond"/>
                <a:ea typeface="Garamond"/>
                <a:cs typeface="Garamond"/>
                <a:sym typeface="Garamond"/>
              </a:defRPr>
            </a:lvl3pPr>
            <a:lvl4pPr indent="-228600" lvl="3" marL="1828800" marR="0" rtl="0" algn="l">
              <a:spcBef>
                <a:spcPts val="320"/>
              </a:spcBef>
              <a:spcAft>
                <a:spcPts val="0"/>
              </a:spcAft>
              <a:buClr>
                <a:schemeClr val="accent2"/>
              </a:buClr>
              <a:buSzPts val="1120"/>
              <a:buFont typeface="Noto Sans Symbols"/>
              <a:buNone/>
              <a:defRPr b="1" i="0" sz="1600" u="none" cap="none" strike="noStrike">
                <a:solidFill>
                  <a:schemeClr val="lt1"/>
                </a:solidFill>
                <a:latin typeface="Garamond"/>
                <a:ea typeface="Garamond"/>
                <a:cs typeface="Garamond"/>
                <a:sym typeface="Garamond"/>
              </a:defRPr>
            </a:lvl4pPr>
            <a:lvl5pPr indent="-228600" lvl="4" marL="22860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5pPr>
            <a:lvl6pPr indent="-228600" lvl="5" marL="27432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6pPr>
            <a:lvl7pPr indent="-228600" lvl="6" marL="32004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7pPr>
            <a:lvl8pPr indent="-228600" lvl="7" marL="36576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8pPr>
            <a:lvl9pPr indent="-228600" lvl="8" marL="4114800" marR="0" rtl="0" algn="l">
              <a:spcBef>
                <a:spcPts val="320"/>
              </a:spcBef>
              <a:spcAft>
                <a:spcPts val="0"/>
              </a:spcAft>
              <a:buClr>
                <a:schemeClr val="hlink"/>
              </a:buClr>
              <a:buSzPts val="1120"/>
              <a:buFont typeface="Noto Sans Symbols"/>
              <a:buNone/>
              <a:defRPr b="1" i="0" sz="1600" u="none" cap="none" strike="noStrike">
                <a:solidFill>
                  <a:schemeClr val="lt1"/>
                </a:solidFill>
                <a:latin typeface="Garamond"/>
                <a:ea typeface="Garamond"/>
                <a:cs typeface="Garamond"/>
                <a:sym typeface="Garamond"/>
              </a:defRPr>
            </a:lvl9pPr>
          </a:lstStyle>
          <a:p/>
        </p:txBody>
      </p:sp>
      <p:sp>
        <p:nvSpPr>
          <p:cNvPr id="620" name="Google Shape;620;p9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35280" lvl="0" marL="457200" marR="0" rtl="0" algn="l">
              <a:spcBef>
                <a:spcPts val="480"/>
              </a:spcBef>
              <a:spcAft>
                <a:spcPts val="0"/>
              </a:spcAft>
              <a:buClr>
                <a:schemeClr val="hlink"/>
              </a:buClr>
              <a:buSzPts val="1680"/>
              <a:buFont typeface="Noto Sans Symbols"/>
              <a:buChar char="■"/>
              <a:defRPr b="0" i="0" sz="2400" u="none" cap="none" strike="noStrike">
                <a:solidFill>
                  <a:schemeClr val="lt1"/>
                </a:solidFill>
                <a:latin typeface="Garamond"/>
                <a:ea typeface="Garamond"/>
                <a:cs typeface="Garamond"/>
                <a:sym typeface="Garamond"/>
              </a:defRPr>
            </a:lvl1pPr>
            <a:lvl2pPr indent="-317500" lvl="1" marL="9144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2pPr>
            <a:lvl3pPr indent="-308610" lvl="2" marL="1371600" marR="0" rtl="0" algn="l">
              <a:spcBef>
                <a:spcPts val="360"/>
              </a:spcBef>
              <a:spcAft>
                <a:spcPts val="0"/>
              </a:spcAft>
              <a:buClr>
                <a:schemeClr val="lt2"/>
              </a:buClr>
              <a:buSzPts val="1260"/>
              <a:buFont typeface="Noto Sans Symbols"/>
              <a:buChar char="■"/>
              <a:defRPr b="0" i="0" sz="1800" u="none" cap="none" strike="noStrike">
                <a:solidFill>
                  <a:schemeClr val="lt1"/>
                </a:solidFill>
                <a:latin typeface="Garamond"/>
                <a:ea typeface="Garamond"/>
                <a:cs typeface="Garamond"/>
                <a:sym typeface="Garamond"/>
              </a:defRPr>
            </a:lvl3pPr>
            <a:lvl4pPr indent="-299719" lvl="3" marL="1828800" marR="0" rtl="0" algn="l">
              <a:spcBef>
                <a:spcPts val="320"/>
              </a:spcBef>
              <a:spcAft>
                <a:spcPts val="0"/>
              </a:spcAft>
              <a:buClr>
                <a:schemeClr val="accent2"/>
              </a:buClr>
              <a:buSzPts val="1120"/>
              <a:buFont typeface="Noto Sans Symbols"/>
              <a:buChar char="■"/>
              <a:defRPr b="0" i="0" sz="1600" u="none" cap="none" strike="noStrike">
                <a:solidFill>
                  <a:schemeClr val="lt1"/>
                </a:solidFill>
                <a:latin typeface="Garamond"/>
                <a:ea typeface="Garamond"/>
                <a:cs typeface="Garamond"/>
                <a:sym typeface="Garamond"/>
              </a:defRPr>
            </a:lvl4pPr>
            <a:lvl5pPr indent="-299720" lvl="4" marL="22860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5pPr>
            <a:lvl6pPr indent="-299720" lvl="5" marL="27432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6pPr>
            <a:lvl7pPr indent="-299720" lvl="6" marL="32004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7pPr>
            <a:lvl8pPr indent="-299720" lvl="7" marL="36576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8pPr>
            <a:lvl9pPr indent="-299720" lvl="8" marL="4114800" marR="0" rtl="0" algn="l">
              <a:spcBef>
                <a:spcPts val="320"/>
              </a:spcBef>
              <a:spcAft>
                <a:spcPts val="0"/>
              </a:spcAft>
              <a:buClr>
                <a:schemeClr val="hlink"/>
              </a:buClr>
              <a:buSzPts val="1120"/>
              <a:buFont typeface="Noto Sans Symbols"/>
              <a:buChar char="■"/>
              <a:defRPr b="0" i="0" sz="1600" u="none" cap="none" strike="noStrike">
                <a:solidFill>
                  <a:schemeClr val="lt1"/>
                </a:solidFill>
                <a:latin typeface="Garamond"/>
                <a:ea typeface="Garamond"/>
                <a:cs typeface="Garamond"/>
                <a:sym typeface="Garamond"/>
              </a:defRPr>
            </a:lvl9pPr>
          </a:lstStyle>
          <a:p/>
        </p:txBody>
      </p:sp>
      <p:sp>
        <p:nvSpPr>
          <p:cNvPr id="621" name="Google Shape;621;p9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22" name="Google Shape;622;p9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9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24" name="Shape 624"/>
        <p:cNvGrpSpPr/>
        <p:nvPr/>
      </p:nvGrpSpPr>
      <p:grpSpPr>
        <a:xfrm>
          <a:off x="0" y="0"/>
          <a:ext cx="0" cy="0"/>
          <a:chOff x="0" y="0"/>
          <a:chExt cx="0" cy="0"/>
        </a:xfrm>
      </p:grpSpPr>
      <p:sp>
        <p:nvSpPr>
          <p:cNvPr id="625" name="Google Shape;625;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26" name="Google Shape;626;p97"/>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27" name="Google Shape;627;p97"/>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8" name="Google Shape;628;p97"/>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65" name="Google Shape;65;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66" name="Google Shape;66;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10"/>
              <a:buFont typeface="Noto Sans Symbols"/>
              <a:buNone/>
              <a:defRPr b="0" i="0" sz="1400" u="none" cap="none" strike="noStrike">
                <a:solidFill>
                  <a:schemeClr val="lt1"/>
                </a:solidFill>
                <a:latin typeface="Tahoma"/>
                <a:ea typeface="Tahoma"/>
                <a:cs typeface="Tahoma"/>
                <a:sym typeface="Tahoma"/>
              </a:defRPr>
            </a:lvl1pPr>
            <a:lvl2pPr indent="-228600" lvl="1" marL="914400" marR="0" rtl="0" algn="l">
              <a:spcBef>
                <a:spcPts val="240"/>
              </a:spcBef>
              <a:spcAft>
                <a:spcPts val="0"/>
              </a:spcAft>
              <a:buClr>
                <a:schemeClr val="folHlink"/>
              </a:buClr>
              <a:buSzPts val="780"/>
              <a:buFont typeface="Noto Sans Symbols"/>
              <a:buNone/>
              <a:defRPr b="0" i="0" sz="1200" u="none" cap="none" strike="noStrike">
                <a:solidFill>
                  <a:schemeClr val="lt1"/>
                </a:solidFill>
                <a:latin typeface="Tahoma"/>
                <a:ea typeface="Tahoma"/>
                <a:cs typeface="Tahoma"/>
                <a:sym typeface="Tahoma"/>
              </a:defRPr>
            </a:lvl2pPr>
            <a:lvl3pPr indent="-228600" lvl="2" marL="1371600" marR="0" rtl="0" algn="l">
              <a:spcBef>
                <a:spcPts val="200"/>
              </a:spcBef>
              <a:spcAft>
                <a:spcPts val="0"/>
              </a:spcAft>
              <a:buClr>
                <a:schemeClr val="hlink"/>
              </a:buClr>
              <a:buSzPts val="650"/>
              <a:buFont typeface="Noto Sans Symbols"/>
              <a:buNone/>
              <a:defRPr b="0" i="0" sz="1000" u="none" cap="none" strike="noStrike">
                <a:solidFill>
                  <a:schemeClr val="lt1"/>
                </a:solidFill>
                <a:latin typeface="Tahoma"/>
                <a:ea typeface="Tahoma"/>
                <a:cs typeface="Tahoma"/>
                <a:sym typeface="Tahoma"/>
              </a:defRPr>
            </a:lvl3pPr>
            <a:lvl4pPr indent="-228600" lvl="3" marL="1828800" marR="0" rtl="0" algn="l">
              <a:spcBef>
                <a:spcPts val="180"/>
              </a:spcBef>
              <a:spcAft>
                <a:spcPts val="0"/>
              </a:spcAft>
              <a:buClr>
                <a:schemeClr val="folHlink"/>
              </a:buClr>
              <a:buSzPts val="585"/>
              <a:buFont typeface="Noto Sans Symbols"/>
              <a:buNone/>
              <a:defRPr b="0" i="0" sz="900" u="none" cap="none" strike="noStrike">
                <a:solidFill>
                  <a:schemeClr val="lt1"/>
                </a:solidFill>
                <a:latin typeface="Tahoma"/>
                <a:ea typeface="Tahoma"/>
                <a:cs typeface="Tahoma"/>
                <a:sym typeface="Tahoma"/>
              </a:defRPr>
            </a:lvl4pPr>
            <a:lvl5pPr indent="-228600" lvl="4" marL="22860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5pPr>
            <a:lvl6pPr indent="-228600" lvl="5" marL="27432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6pPr>
            <a:lvl7pPr indent="-228600" lvl="6" marL="32004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7pPr>
            <a:lvl8pPr indent="-228600" lvl="7" marL="36576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8pPr>
            <a:lvl9pPr indent="-228600" lvl="8" marL="4114800" marR="0" rtl="0" algn="l">
              <a:spcBef>
                <a:spcPts val="180"/>
              </a:spcBef>
              <a:spcAft>
                <a:spcPts val="0"/>
              </a:spcAft>
              <a:buClr>
                <a:schemeClr val="hlink"/>
              </a:buClr>
              <a:buSzPts val="585"/>
              <a:buFont typeface="Noto Sans Symbols"/>
              <a:buNone/>
              <a:defRPr b="0" i="0" sz="900" u="none" cap="none" strike="noStrike">
                <a:solidFill>
                  <a:schemeClr val="lt1"/>
                </a:solidFill>
                <a:latin typeface="Tahoma"/>
                <a:ea typeface="Tahoma"/>
                <a:cs typeface="Tahoma"/>
                <a:sym typeface="Tahoma"/>
              </a:defRPr>
            </a:lvl9pPr>
          </a:lstStyle>
          <a:p/>
        </p:txBody>
      </p:sp>
      <p:sp>
        <p:nvSpPr>
          <p:cNvPr id="67" name="Google Shape;67;p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8" name="Google Shape;68;p1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4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9" name="Google Shape;69;p10"/>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Arial"/>
                <a:ea typeface="Arial"/>
                <a:cs typeface="Arial"/>
                <a:sym typeface="Arial"/>
              </a:defRPr>
            </a:lvl1pPr>
            <a:lvl2pPr indent="0" lvl="1" marL="0" marR="0" rtl="0" algn="r">
              <a:spcBef>
                <a:spcPts val="0"/>
              </a:spcBef>
              <a:spcAft>
                <a:spcPts val="0"/>
              </a:spcAft>
              <a:buNone/>
              <a:defRPr sz="1400">
                <a:solidFill>
                  <a:schemeClr val="lt1"/>
                </a:solidFill>
                <a:latin typeface="Arial"/>
                <a:ea typeface="Arial"/>
                <a:cs typeface="Arial"/>
                <a:sym typeface="Arial"/>
              </a:defRPr>
            </a:lvl2pPr>
            <a:lvl3pPr indent="0" lvl="2" marL="0" marR="0" rtl="0" algn="r">
              <a:spcBef>
                <a:spcPts val="0"/>
              </a:spcBef>
              <a:spcAft>
                <a:spcPts val="0"/>
              </a:spcAft>
              <a:buNone/>
              <a:defRPr sz="1400">
                <a:solidFill>
                  <a:schemeClr val="lt1"/>
                </a:solidFill>
                <a:latin typeface="Arial"/>
                <a:ea typeface="Arial"/>
                <a:cs typeface="Arial"/>
                <a:sym typeface="Arial"/>
              </a:defRPr>
            </a:lvl3pPr>
            <a:lvl4pPr indent="0" lvl="3" marL="0" marR="0" rtl="0" algn="r">
              <a:spcBef>
                <a:spcPts val="0"/>
              </a:spcBef>
              <a:spcAft>
                <a:spcPts val="0"/>
              </a:spcAft>
              <a:buNone/>
              <a:defRPr sz="1400">
                <a:solidFill>
                  <a:schemeClr val="lt1"/>
                </a:solidFill>
                <a:latin typeface="Arial"/>
                <a:ea typeface="Arial"/>
                <a:cs typeface="Arial"/>
                <a:sym typeface="Arial"/>
              </a:defRPr>
            </a:lvl4pPr>
            <a:lvl5pPr indent="0" lvl="4" marL="0" marR="0" rtl="0" algn="r">
              <a:spcBef>
                <a:spcPts val="0"/>
              </a:spcBef>
              <a:spcAft>
                <a:spcPts val="0"/>
              </a:spcAft>
              <a:buNone/>
              <a:defRPr sz="1400">
                <a:solidFill>
                  <a:schemeClr val="lt1"/>
                </a:solidFill>
                <a:latin typeface="Arial"/>
                <a:ea typeface="Arial"/>
                <a:cs typeface="Arial"/>
                <a:sym typeface="Arial"/>
              </a:defRPr>
            </a:lvl5pPr>
            <a:lvl6pPr indent="0" lvl="5" marL="0" marR="0" rtl="0" algn="r">
              <a:spcBef>
                <a:spcPts val="0"/>
              </a:spcBef>
              <a:spcAft>
                <a:spcPts val="0"/>
              </a:spcAft>
              <a:buNone/>
              <a:defRPr sz="1400">
                <a:solidFill>
                  <a:schemeClr val="lt1"/>
                </a:solidFill>
                <a:latin typeface="Arial"/>
                <a:ea typeface="Arial"/>
                <a:cs typeface="Arial"/>
                <a:sym typeface="Arial"/>
              </a:defRPr>
            </a:lvl6pPr>
            <a:lvl7pPr indent="0" lvl="6" marL="0" marR="0" rtl="0" algn="r">
              <a:spcBef>
                <a:spcPts val="0"/>
              </a:spcBef>
              <a:spcAft>
                <a:spcPts val="0"/>
              </a:spcAft>
              <a:buNone/>
              <a:defRPr sz="1400">
                <a:solidFill>
                  <a:schemeClr val="lt1"/>
                </a:solidFill>
                <a:latin typeface="Arial"/>
                <a:ea typeface="Arial"/>
                <a:cs typeface="Arial"/>
                <a:sym typeface="Arial"/>
              </a:defRPr>
            </a:lvl7pPr>
            <a:lvl8pPr indent="0" lvl="7" marL="0" marR="0" rtl="0" algn="r">
              <a:spcBef>
                <a:spcPts val="0"/>
              </a:spcBef>
              <a:spcAft>
                <a:spcPts val="0"/>
              </a:spcAft>
              <a:buNone/>
              <a:defRPr sz="1400">
                <a:solidFill>
                  <a:schemeClr val="lt1"/>
                </a:solidFill>
                <a:latin typeface="Arial"/>
                <a:ea typeface="Arial"/>
                <a:cs typeface="Arial"/>
                <a:sym typeface="Arial"/>
              </a:defRPr>
            </a:lvl8pPr>
            <a:lvl9pPr indent="0" lvl="8" marL="0" marR="0" rtl="0" algn="r">
              <a:spcBef>
                <a:spcPts val="0"/>
              </a:spcBef>
              <a:spcAft>
                <a:spcPts val="0"/>
              </a:spcAft>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9" name="Shape 629"/>
        <p:cNvGrpSpPr/>
        <p:nvPr/>
      </p:nvGrpSpPr>
      <p:grpSpPr>
        <a:xfrm>
          <a:off x="0" y="0"/>
          <a:ext cx="0" cy="0"/>
          <a:chOff x="0" y="0"/>
          <a:chExt cx="0" cy="0"/>
        </a:xfrm>
      </p:grpSpPr>
      <p:sp>
        <p:nvSpPr>
          <p:cNvPr id="630" name="Google Shape;630;p98"/>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31" name="Google Shape;631;p98"/>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2" name="Google Shape;632;p98"/>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3" name="Shape 633"/>
        <p:cNvGrpSpPr/>
        <p:nvPr/>
      </p:nvGrpSpPr>
      <p:grpSpPr>
        <a:xfrm>
          <a:off x="0" y="0"/>
          <a:ext cx="0" cy="0"/>
          <a:chOff x="0" y="0"/>
          <a:chExt cx="0" cy="0"/>
        </a:xfrm>
      </p:grpSpPr>
      <p:sp>
        <p:nvSpPr>
          <p:cNvPr id="634" name="Google Shape;634;p9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35" name="Google Shape;635;p9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36" name="Google Shape;636;p9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1pPr>
            <a:lvl2pPr indent="-228600" lvl="1" marL="914400" marR="0" rtl="0" algn="l">
              <a:spcBef>
                <a:spcPts val="240"/>
              </a:spcBef>
              <a:spcAft>
                <a:spcPts val="0"/>
              </a:spcAft>
              <a:buClr>
                <a:schemeClr val="accent2"/>
              </a:buClr>
              <a:buSzPts val="840"/>
              <a:buFont typeface="Noto Sans Symbols"/>
              <a:buNone/>
              <a:defRPr b="0" i="0" sz="1200" u="none" cap="none" strike="noStrike">
                <a:solidFill>
                  <a:schemeClr val="lt1"/>
                </a:solidFill>
                <a:latin typeface="Garamond"/>
                <a:ea typeface="Garamond"/>
                <a:cs typeface="Garamond"/>
                <a:sym typeface="Garamond"/>
              </a:defRPr>
            </a:lvl2pPr>
            <a:lvl3pPr indent="-228600" lvl="2" marL="1371600" marR="0" rtl="0" algn="l">
              <a:spcBef>
                <a:spcPts val="200"/>
              </a:spcBef>
              <a:spcAft>
                <a:spcPts val="0"/>
              </a:spcAft>
              <a:buClr>
                <a:schemeClr val="lt2"/>
              </a:buClr>
              <a:buSzPts val="700"/>
              <a:buFont typeface="Noto Sans Symbols"/>
              <a:buNone/>
              <a:defRPr b="0" i="0" sz="1000" u="none" cap="none" strike="noStrike">
                <a:solidFill>
                  <a:schemeClr val="lt1"/>
                </a:solidFill>
                <a:latin typeface="Garamond"/>
                <a:ea typeface="Garamond"/>
                <a:cs typeface="Garamond"/>
                <a:sym typeface="Garamond"/>
              </a:defRPr>
            </a:lvl3pPr>
            <a:lvl4pPr indent="-228600" lvl="3" marL="1828800" marR="0" rtl="0" algn="l">
              <a:spcBef>
                <a:spcPts val="180"/>
              </a:spcBef>
              <a:spcAft>
                <a:spcPts val="0"/>
              </a:spcAft>
              <a:buClr>
                <a:schemeClr val="accent2"/>
              </a:buClr>
              <a:buSzPts val="630"/>
              <a:buFont typeface="Noto Sans Symbols"/>
              <a:buNone/>
              <a:defRPr b="0" i="0" sz="900" u="none" cap="none" strike="noStrike">
                <a:solidFill>
                  <a:schemeClr val="lt1"/>
                </a:solidFill>
                <a:latin typeface="Garamond"/>
                <a:ea typeface="Garamond"/>
                <a:cs typeface="Garamond"/>
                <a:sym typeface="Garamond"/>
              </a:defRPr>
            </a:lvl4pPr>
            <a:lvl5pPr indent="-228600" lvl="4" marL="22860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5pPr>
            <a:lvl6pPr indent="-228600" lvl="5" marL="27432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6pPr>
            <a:lvl7pPr indent="-228600" lvl="6" marL="32004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7pPr>
            <a:lvl8pPr indent="-228600" lvl="7" marL="36576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8pPr>
            <a:lvl9pPr indent="-228600" lvl="8" marL="41148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9pPr>
          </a:lstStyle>
          <a:p/>
        </p:txBody>
      </p:sp>
      <p:sp>
        <p:nvSpPr>
          <p:cNvPr id="637" name="Google Shape;637;p99"/>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38" name="Google Shape;638;p99"/>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9" name="Google Shape;639;p99"/>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0" name="Shape 640"/>
        <p:cNvGrpSpPr/>
        <p:nvPr/>
      </p:nvGrpSpPr>
      <p:grpSpPr>
        <a:xfrm>
          <a:off x="0" y="0"/>
          <a:ext cx="0" cy="0"/>
          <a:chOff x="0" y="0"/>
          <a:chExt cx="0" cy="0"/>
        </a:xfrm>
      </p:grpSpPr>
      <p:sp>
        <p:nvSpPr>
          <p:cNvPr id="641" name="Google Shape;641;p10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42" name="Google Shape;642;p10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hlink"/>
              </a:buClr>
              <a:buSzPts val="2240"/>
              <a:buFont typeface="Noto Sans Symbols"/>
              <a:buNone/>
              <a:defRPr b="0" i="0" sz="3200" u="none" cap="none" strike="noStrike">
                <a:solidFill>
                  <a:schemeClr val="lt1"/>
                </a:solidFill>
                <a:latin typeface="Garamond"/>
                <a:ea typeface="Garamond"/>
                <a:cs typeface="Garamond"/>
                <a:sym typeface="Garamond"/>
              </a:defRPr>
            </a:lvl1pPr>
            <a:lvl2pPr lvl="1" marR="0" rtl="0" algn="l">
              <a:spcBef>
                <a:spcPts val="560"/>
              </a:spcBef>
              <a:spcAft>
                <a:spcPts val="0"/>
              </a:spcAft>
              <a:buClr>
                <a:schemeClr val="accent2"/>
              </a:buClr>
              <a:buSzPts val="1960"/>
              <a:buFont typeface="Noto Sans Symbols"/>
              <a:buNone/>
              <a:defRPr b="0" i="0" sz="2800" u="none" cap="none" strike="noStrike">
                <a:solidFill>
                  <a:schemeClr val="lt1"/>
                </a:solidFill>
                <a:latin typeface="Garamond"/>
                <a:ea typeface="Garamond"/>
                <a:cs typeface="Garamond"/>
                <a:sym typeface="Garamond"/>
              </a:defRPr>
            </a:lvl2pPr>
            <a:lvl3pPr lvl="2" marR="0" rtl="0" algn="l">
              <a:spcBef>
                <a:spcPts val="480"/>
              </a:spcBef>
              <a:spcAft>
                <a:spcPts val="0"/>
              </a:spcAft>
              <a:buClr>
                <a:schemeClr val="lt2"/>
              </a:buClr>
              <a:buSzPts val="1680"/>
              <a:buFont typeface="Noto Sans Symbols"/>
              <a:buNone/>
              <a:defRPr b="0" i="0" sz="2400" u="none" cap="none" strike="noStrike">
                <a:solidFill>
                  <a:schemeClr val="lt1"/>
                </a:solidFill>
                <a:latin typeface="Garamond"/>
                <a:ea typeface="Garamond"/>
                <a:cs typeface="Garamond"/>
                <a:sym typeface="Garamond"/>
              </a:defRPr>
            </a:lvl3pPr>
            <a:lvl4pPr lvl="3" marR="0" rtl="0" algn="l">
              <a:spcBef>
                <a:spcPts val="400"/>
              </a:spcBef>
              <a:spcAft>
                <a:spcPts val="0"/>
              </a:spcAft>
              <a:buClr>
                <a:schemeClr val="accent2"/>
              </a:buClr>
              <a:buSzPts val="1400"/>
              <a:buFont typeface="Noto Sans Symbols"/>
              <a:buNone/>
              <a:defRPr b="0" i="0" sz="2000" u="none" cap="none" strike="noStrike">
                <a:solidFill>
                  <a:schemeClr val="lt1"/>
                </a:solidFill>
                <a:latin typeface="Garamond"/>
                <a:ea typeface="Garamond"/>
                <a:cs typeface="Garamond"/>
                <a:sym typeface="Garamond"/>
              </a:defRPr>
            </a:lvl4pPr>
            <a:lvl5pPr lvl="4"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5pPr>
            <a:lvl6pPr lvl="5"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6pPr>
            <a:lvl7pPr lvl="6"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7pPr>
            <a:lvl8pPr lvl="7"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8pPr>
            <a:lvl9pPr lvl="8" marR="0" rtl="0" algn="l">
              <a:spcBef>
                <a:spcPts val="400"/>
              </a:spcBef>
              <a:spcAft>
                <a:spcPts val="0"/>
              </a:spcAft>
              <a:buClr>
                <a:schemeClr val="hlink"/>
              </a:buClr>
              <a:buSzPts val="1400"/>
              <a:buFont typeface="Noto Sans Symbols"/>
              <a:buNone/>
              <a:defRPr b="0" i="0" sz="2000" u="none" cap="none" strike="noStrike">
                <a:solidFill>
                  <a:schemeClr val="lt1"/>
                </a:solidFill>
                <a:latin typeface="Garamond"/>
                <a:ea typeface="Garamond"/>
                <a:cs typeface="Garamond"/>
                <a:sym typeface="Garamond"/>
              </a:defRPr>
            </a:lvl9pPr>
          </a:lstStyle>
          <a:p/>
        </p:txBody>
      </p:sp>
      <p:sp>
        <p:nvSpPr>
          <p:cNvPr id="643" name="Google Shape;643;p10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hlink"/>
              </a:buClr>
              <a:buSzPts val="980"/>
              <a:buFont typeface="Noto Sans Symbols"/>
              <a:buNone/>
              <a:defRPr b="0" i="0" sz="1400" u="none" cap="none" strike="noStrike">
                <a:solidFill>
                  <a:schemeClr val="lt1"/>
                </a:solidFill>
                <a:latin typeface="Garamond"/>
                <a:ea typeface="Garamond"/>
                <a:cs typeface="Garamond"/>
                <a:sym typeface="Garamond"/>
              </a:defRPr>
            </a:lvl1pPr>
            <a:lvl2pPr indent="-228600" lvl="1" marL="914400" marR="0" rtl="0" algn="l">
              <a:spcBef>
                <a:spcPts val="240"/>
              </a:spcBef>
              <a:spcAft>
                <a:spcPts val="0"/>
              </a:spcAft>
              <a:buClr>
                <a:schemeClr val="accent2"/>
              </a:buClr>
              <a:buSzPts val="840"/>
              <a:buFont typeface="Noto Sans Symbols"/>
              <a:buNone/>
              <a:defRPr b="0" i="0" sz="1200" u="none" cap="none" strike="noStrike">
                <a:solidFill>
                  <a:schemeClr val="lt1"/>
                </a:solidFill>
                <a:latin typeface="Garamond"/>
                <a:ea typeface="Garamond"/>
                <a:cs typeface="Garamond"/>
                <a:sym typeface="Garamond"/>
              </a:defRPr>
            </a:lvl2pPr>
            <a:lvl3pPr indent="-228600" lvl="2" marL="1371600" marR="0" rtl="0" algn="l">
              <a:spcBef>
                <a:spcPts val="200"/>
              </a:spcBef>
              <a:spcAft>
                <a:spcPts val="0"/>
              </a:spcAft>
              <a:buClr>
                <a:schemeClr val="lt2"/>
              </a:buClr>
              <a:buSzPts val="700"/>
              <a:buFont typeface="Noto Sans Symbols"/>
              <a:buNone/>
              <a:defRPr b="0" i="0" sz="1000" u="none" cap="none" strike="noStrike">
                <a:solidFill>
                  <a:schemeClr val="lt1"/>
                </a:solidFill>
                <a:latin typeface="Garamond"/>
                <a:ea typeface="Garamond"/>
                <a:cs typeface="Garamond"/>
                <a:sym typeface="Garamond"/>
              </a:defRPr>
            </a:lvl3pPr>
            <a:lvl4pPr indent="-228600" lvl="3" marL="1828800" marR="0" rtl="0" algn="l">
              <a:spcBef>
                <a:spcPts val="180"/>
              </a:spcBef>
              <a:spcAft>
                <a:spcPts val="0"/>
              </a:spcAft>
              <a:buClr>
                <a:schemeClr val="accent2"/>
              </a:buClr>
              <a:buSzPts val="630"/>
              <a:buFont typeface="Noto Sans Symbols"/>
              <a:buNone/>
              <a:defRPr b="0" i="0" sz="900" u="none" cap="none" strike="noStrike">
                <a:solidFill>
                  <a:schemeClr val="lt1"/>
                </a:solidFill>
                <a:latin typeface="Garamond"/>
                <a:ea typeface="Garamond"/>
                <a:cs typeface="Garamond"/>
                <a:sym typeface="Garamond"/>
              </a:defRPr>
            </a:lvl4pPr>
            <a:lvl5pPr indent="-228600" lvl="4" marL="22860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5pPr>
            <a:lvl6pPr indent="-228600" lvl="5" marL="27432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6pPr>
            <a:lvl7pPr indent="-228600" lvl="6" marL="32004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7pPr>
            <a:lvl8pPr indent="-228600" lvl="7" marL="36576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8pPr>
            <a:lvl9pPr indent="-228600" lvl="8" marL="4114800" marR="0" rtl="0" algn="l">
              <a:spcBef>
                <a:spcPts val="180"/>
              </a:spcBef>
              <a:spcAft>
                <a:spcPts val="0"/>
              </a:spcAft>
              <a:buClr>
                <a:schemeClr val="hlink"/>
              </a:buClr>
              <a:buSzPts val="630"/>
              <a:buFont typeface="Noto Sans Symbols"/>
              <a:buNone/>
              <a:defRPr b="0" i="0" sz="900" u="none" cap="none" strike="noStrike">
                <a:solidFill>
                  <a:schemeClr val="lt1"/>
                </a:solidFill>
                <a:latin typeface="Garamond"/>
                <a:ea typeface="Garamond"/>
                <a:cs typeface="Garamond"/>
                <a:sym typeface="Garamond"/>
              </a:defRPr>
            </a:lvl9pPr>
          </a:lstStyle>
          <a:p/>
        </p:txBody>
      </p:sp>
      <p:sp>
        <p:nvSpPr>
          <p:cNvPr id="644" name="Google Shape;644;p100"/>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45" name="Google Shape;645;p100"/>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0"/>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47" name="Shape 647"/>
        <p:cNvGrpSpPr/>
        <p:nvPr/>
      </p:nvGrpSpPr>
      <p:grpSpPr>
        <a:xfrm>
          <a:off x="0" y="0"/>
          <a:ext cx="0" cy="0"/>
          <a:chOff x="0" y="0"/>
          <a:chExt cx="0" cy="0"/>
        </a:xfrm>
      </p:grpSpPr>
      <p:sp>
        <p:nvSpPr>
          <p:cNvPr id="648" name="Google Shape;648;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49" name="Google Shape;649;p10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50" name="Google Shape;650;p10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51" name="Google Shape;651;p10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2" name="Google Shape;652;p10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53" name="Shape 653"/>
        <p:cNvGrpSpPr/>
        <p:nvPr/>
      </p:nvGrpSpPr>
      <p:grpSpPr>
        <a:xfrm>
          <a:off x="0" y="0"/>
          <a:ext cx="0" cy="0"/>
          <a:chOff x="0" y="0"/>
          <a:chExt cx="0" cy="0"/>
        </a:xfrm>
      </p:grpSpPr>
      <p:sp>
        <p:nvSpPr>
          <p:cNvPr id="654" name="Google Shape;654;p10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55" name="Google Shape;655;p10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56" name="Google Shape;656;p102"/>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57" name="Google Shape;657;p102"/>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8" name="Google Shape;658;p102"/>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Only">
  <p:cSld name="OBJECT_ONLY">
    <p:spTree>
      <p:nvGrpSpPr>
        <p:cNvPr id="659" name="Shape 659"/>
        <p:cNvGrpSpPr/>
        <p:nvPr/>
      </p:nvGrpSpPr>
      <p:grpSpPr>
        <a:xfrm>
          <a:off x="0" y="0"/>
          <a:ext cx="0" cy="0"/>
          <a:chOff x="0" y="0"/>
          <a:chExt cx="0" cy="0"/>
        </a:xfrm>
      </p:grpSpPr>
      <p:sp>
        <p:nvSpPr>
          <p:cNvPr id="660" name="Google Shape;660;p103"/>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61" name="Google Shape;661;p103"/>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62" name="Google Shape;662;p103"/>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3" name="Google Shape;663;p103"/>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64" name="Shape 664"/>
        <p:cNvGrpSpPr/>
        <p:nvPr/>
      </p:nvGrpSpPr>
      <p:grpSpPr>
        <a:xfrm>
          <a:off x="0" y="0"/>
          <a:ext cx="0" cy="0"/>
          <a:chOff x="0" y="0"/>
          <a:chExt cx="0" cy="0"/>
        </a:xfrm>
      </p:grpSpPr>
      <p:sp>
        <p:nvSpPr>
          <p:cNvPr id="665" name="Google Shape;665;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66" name="Google Shape;666;p10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67" name="Google Shape;667;p10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p10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69" name="Shape 669"/>
        <p:cNvGrpSpPr/>
        <p:nvPr/>
      </p:nvGrpSpPr>
      <p:grpSpPr>
        <a:xfrm>
          <a:off x="0" y="0"/>
          <a:ext cx="0" cy="0"/>
          <a:chOff x="0" y="0"/>
          <a:chExt cx="0" cy="0"/>
        </a:xfrm>
      </p:grpSpPr>
      <p:sp>
        <p:nvSpPr>
          <p:cNvPr id="670" name="Google Shape;670;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671" name="Google Shape;671;p10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72" name="Google Shape;672;p10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
        <p:nvSpPr>
          <p:cNvPr id="673" name="Google Shape;673;p105"/>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74" name="Google Shape;674;p105"/>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5" name="Google Shape;675;p105"/>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type="obj">
  <p:cSld name="OBJECT">
    <p:spTree>
      <p:nvGrpSpPr>
        <p:cNvPr id="696" name="Shape 696"/>
        <p:cNvGrpSpPr/>
        <p:nvPr/>
      </p:nvGrpSpPr>
      <p:grpSpPr>
        <a:xfrm>
          <a:off x="0" y="0"/>
          <a:ext cx="0" cy="0"/>
          <a:chOff x="0" y="0"/>
          <a:chExt cx="0" cy="0"/>
        </a:xfrm>
      </p:grpSpPr>
      <p:sp>
        <p:nvSpPr>
          <p:cNvPr id="697" name="Google Shape;697;p107"/>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698" name="Google Shape;698;p107"/>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381000" lvl="0" marL="457200" marR="0" rtl="0" algn="l">
              <a:spcBef>
                <a:spcPts val="1200"/>
              </a:spcBef>
              <a:spcAft>
                <a:spcPts val="0"/>
              </a:spcAft>
              <a:buClr>
                <a:schemeClr val="dk1"/>
              </a:buClr>
              <a:buSzPts val="2400"/>
              <a:buFont typeface="Arial Black"/>
              <a:buAutoNum type="arabicPeriod"/>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9" name="Google Shape;699;p107"/>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0" name="Google Shape;700;p107"/>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701" name="Shape 701"/>
        <p:cNvGrpSpPr/>
        <p:nvPr/>
      </p:nvGrpSpPr>
      <p:grpSpPr>
        <a:xfrm>
          <a:off x="0" y="0"/>
          <a:ext cx="0" cy="0"/>
          <a:chOff x="0" y="0"/>
          <a:chExt cx="0" cy="0"/>
        </a:xfrm>
      </p:grpSpPr>
      <p:pic>
        <p:nvPicPr>
          <p:cNvPr id="702" name="Google Shape;702;p108"/>
          <p:cNvPicPr preferRelativeResize="0"/>
          <p:nvPr/>
        </p:nvPicPr>
        <p:blipFill rotWithShape="1">
          <a:blip r:embed="rId2">
            <a:alphaModFix/>
          </a:blip>
          <a:srcRect b="0" l="0" r="0" t="0"/>
          <a:stretch/>
        </p:blipFill>
        <p:spPr>
          <a:xfrm>
            <a:off x="0" y="0"/>
            <a:ext cx="1508125" cy="6858000"/>
          </a:xfrm>
          <a:prstGeom prst="rect">
            <a:avLst/>
          </a:prstGeom>
          <a:noFill/>
          <a:ln>
            <a:noFill/>
          </a:ln>
        </p:spPr>
      </p:pic>
      <p:grpSp>
        <p:nvGrpSpPr>
          <p:cNvPr id="703" name="Google Shape;703;p108"/>
          <p:cNvGrpSpPr/>
          <p:nvPr/>
        </p:nvGrpSpPr>
        <p:grpSpPr>
          <a:xfrm>
            <a:off x="-136525" y="-136525"/>
            <a:ext cx="9417050" cy="7131050"/>
            <a:chOff x="-137160" y="-137160"/>
            <a:chExt cx="9418320" cy="7132320"/>
          </a:xfrm>
        </p:grpSpPr>
        <p:cxnSp>
          <p:nvCxnSpPr>
            <p:cNvPr id="704" name="Google Shape;704;p108"/>
            <p:cNvCxnSpPr/>
            <p:nvPr/>
          </p:nvCxnSpPr>
          <p:spPr>
            <a:xfrm rot="10800000">
              <a:off x="1509300"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05" name="Google Shape;705;p108"/>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06" name="Google Shape;706;p108"/>
            <p:cNvCxnSpPr/>
            <p:nvPr/>
          </p:nvCxnSpPr>
          <p:spPr>
            <a:xfrm rot="10800000">
              <a:off x="1509300"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07" name="Google Shape;707;p108"/>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08" name="Google Shape;708;p108"/>
            <p:cNvCxnSpPr/>
            <p:nvPr/>
          </p:nvCxnSpPr>
          <p:spPr>
            <a:xfrm rot="10800000">
              <a:off x="1966562"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709" name="Google Shape;709;p108"/>
            <p:cNvCxnSpPr/>
            <p:nvPr/>
          </p:nvCxnSpPr>
          <p:spPr>
            <a:xfrm rot="10800000">
              <a:off x="1966562"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710" name="Google Shape;710;p108"/>
            <p:cNvCxnSpPr/>
            <p:nvPr/>
          </p:nvCxnSpPr>
          <p:spPr>
            <a:xfrm>
              <a:off x="9189073"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711" name="Google Shape;711;p108"/>
            <p:cNvCxnSpPr/>
            <p:nvPr/>
          </p:nvCxnSpPr>
          <p:spPr>
            <a:xfrm>
              <a:off x="-137160" y="1691966"/>
              <a:ext cx="92087" cy="0"/>
            </a:xfrm>
            <a:prstGeom prst="straightConnector1">
              <a:avLst/>
            </a:prstGeom>
            <a:noFill/>
            <a:ln cap="flat" cmpd="sng" w="9525">
              <a:solidFill>
                <a:srgbClr val="737373"/>
              </a:solidFill>
              <a:prstDash val="solid"/>
              <a:round/>
              <a:headEnd len="sm" w="sm" type="none"/>
              <a:tailEnd len="sm" w="sm" type="none"/>
            </a:ln>
          </p:spPr>
        </p:cxnSp>
        <p:cxnSp>
          <p:nvCxnSpPr>
            <p:cNvPr id="712" name="Google Shape;712;p108"/>
            <p:cNvCxnSpPr/>
            <p:nvPr/>
          </p:nvCxnSpPr>
          <p:spPr>
            <a:xfrm>
              <a:off x="9189073" y="913952"/>
              <a:ext cx="92087" cy="0"/>
            </a:xfrm>
            <a:prstGeom prst="straightConnector1">
              <a:avLst/>
            </a:prstGeom>
            <a:noFill/>
            <a:ln cap="flat" cmpd="sng" w="9525">
              <a:solidFill>
                <a:srgbClr val="737373"/>
              </a:solidFill>
              <a:prstDash val="solid"/>
              <a:round/>
              <a:headEnd len="sm" w="sm" type="none"/>
              <a:tailEnd len="sm" w="sm" type="none"/>
            </a:ln>
          </p:spPr>
        </p:cxnSp>
        <p:cxnSp>
          <p:nvCxnSpPr>
            <p:cNvPr id="713" name="Google Shape;713;p108"/>
            <p:cNvCxnSpPr/>
            <p:nvPr/>
          </p:nvCxnSpPr>
          <p:spPr>
            <a:xfrm>
              <a:off x="-137160" y="913952"/>
              <a:ext cx="92087" cy="0"/>
            </a:xfrm>
            <a:prstGeom prst="straightConnector1">
              <a:avLst/>
            </a:prstGeom>
            <a:noFill/>
            <a:ln cap="flat" cmpd="sng" w="9525">
              <a:solidFill>
                <a:srgbClr val="737373"/>
              </a:solidFill>
              <a:prstDash val="solid"/>
              <a:round/>
              <a:headEnd len="sm" w="sm" type="none"/>
              <a:tailEnd len="sm" w="sm" type="none"/>
            </a:ln>
          </p:spPr>
        </p:cxnSp>
      </p:grpSp>
      <p:sp>
        <p:nvSpPr>
          <p:cNvPr id="714" name="Google Shape;714;p108"/>
          <p:cNvSpPr/>
          <p:nvPr>
            <p:ph idx="2" type="pic"/>
          </p:nvPr>
        </p:nvSpPr>
        <p:spPr>
          <a:xfrm>
            <a:off x="685800" y="457200"/>
            <a:ext cx="7770813" cy="3794760"/>
          </a:xfrm>
          <a:prstGeom prst="rect">
            <a:avLst/>
          </a:prstGeom>
          <a:solidFill>
            <a:srgbClr val="CCCCCC"/>
          </a:solidFill>
          <a:ln>
            <a:noFill/>
          </a:ln>
        </p:spPr>
        <p:txBody>
          <a:bodyPr anchorCtr="0" anchor="ctr" bIns="0" lIns="0" spcFirstLastPara="1" rIns="0" wrap="square" tIns="0"/>
          <a:lstStyle>
            <a:lvl1pPr lvl="0" marR="0" rtl="0" algn="ctr">
              <a:lnSpc>
                <a:spcPct val="100000"/>
              </a:lnSpc>
              <a:spcBef>
                <a:spcPts val="1200"/>
              </a:spcBef>
              <a:spcAft>
                <a:spcPts val="0"/>
              </a:spcAft>
              <a:buClr>
                <a:schemeClr val="dk1"/>
              </a:buClr>
              <a:buSzPts val="1500"/>
              <a:buFont typeface="Arial"/>
              <a:buNone/>
              <a:defRPr b="0" i="0" sz="1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5" name="Google Shape;715;p108"/>
          <p:cNvSpPr txBox="1"/>
          <p:nvPr>
            <p:ph type="ctrTitle"/>
          </p:nvPr>
        </p:nvSpPr>
        <p:spPr>
          <a:xfrm>
            <a:off x="1965960" y="4389120"/>
            <a:ext cx="6490654" cy="960120"/>
          </a:xfrm>
          <a:prstGeom prst="rect">
            <a:avLst/>
          </a:prstGeom>
          <a:noFill/>
          <a:ln>
            <a:noFill/>
          </a:ln>
        </p:spPr>
        <p:txBody>
          <a:bodyPr anchorCtr="0" anchor="b"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716" name="Google Shape;716;p108"/>
          <p:cNvSpPr txBox="1"/>
          <p:nvPr>
            <p:ph idx="1" type="subTitle"/>
          </p:nvPr>
        </p:nvSpPr>
        <p:spPr>
          <a:xfrm>
            <a:off x="1965958" y="5440680"/>
            <a:ext cx="4343400" cy="109728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920"/>
              <a:buFont typeface="Arial"/>
              <a:buNone/>
              <a:defRPr b="1" i="0" sz="1600" u="none" cap="none" strike="noStrike">
                <a:solidFill>
                  <a:srgbClr val="000000"/>
                </a:solidFill>
                <a:latin typeface="Arial"/>
                <a:ea typeface="Arial"/>
                <a:cs typeface="Arial"/>
                <a:sym typeface="Arial"/>
              </a:defRPr>
            </a:lvl1pPr>
            <a:lvl2pPr lvl="1" marR="0" rtl="0" algn="ctr">
              <a:spcBef>
                <a:spcPts val="6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lvl="2"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lvl="3"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6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717" name="Google Shape;717;p108"/>
          <p:cNvSpPr txBox="1"/>
          <p:nvPr>
            <p:ph idx="3" type="body"/>
          </p:nvPr>
        </p:nvSpPr>
        <p:spPr>
          <a:xfrm>
            <a:off x="0" y="914400"/>
            <a:ext cx="1965960" cy="777240"/>
          </a:xfrm>
          <a:prstGeom prst="rect">
            <a:avLst/>
          </a:prstGeom>
          <a:solidFill>
            <a:schemeClr val="accent1"/>
          </a:solidFill>
          <a:ln>
            <a:noFill/>
          </a:ln>
        </p:spPr>
        <p:txBody>
          <a:bodyPr anchorCtr="0" anchor="ctr" bIns="91425" lIns="274300" spcFirstLastPara="1" rIns="91425" wrap="square" tIns="91425"/>
          <a:lstStyle>
            <a:lvl1pPr indent="-228600" lvl="0" marL="457200" marR="0" rtl="0" algn="l">
              <a:spcBef>
                <a:spcPts val="0"/>
              </a:spcBef>
              <a:spcAft>
                <a:spcPts val="0"/>
              </a:spcAft>
              <a:buClr>
                <a:schemeClr val="lt1"/>
              </a:buClr>
              <a:buSzPts val="1200"/>
              <a:buFont typeface="Arial"/>
              <a:buNone/>
              <a:defRPr b="1" i="0" sz="10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2pPr>
            <a:lvl3pPr indent="-228600" lvl="2" marL="13716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3pPr>
            <a:lvl4pPr indent="-228600" lvl="3" marL="18288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4pPr>
            <a:lvl5pPr indent="-228600" lvl="4" marL="2286000" marR="0" rtl="0" algn="l">
              <a:spcBef>
                <a:spcPts val="0"/>
              </a:spcBef>
              <a:spcAft>
                <a:spcPts val="0"/>
              </a:spcAft>
              <a:buClr>
                <a:schemeClr val="lt1"/>
              </a:buClr>
              <a:buSzPts val="1000"/>
              <a:buFont typeface="Arial"/>
              <a:buNone/>
              <a:defRPr b="1" i="0" sz="1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0.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theme" Target="../theme/theme12.xml"/><Relationship Id="rId16" Type="http://schemas.openxmlformats.org/officeDocument/2006/relationships/slideLayout" Target="../slideLayouts/slideLayout129.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5" Type="http://schemas.openxmlformats.org/officeDocument/2006/relationships/slideLayout" Target="../slideLayouts/slideLayout144.xml"/><Relationship Id="rId14" Type="http://schemas.openxmlformats.org/officeDocument/2006/relationships/slideLayout" Target="../slideLayouts/slideLayout143.xml"/><Relationship Id="rId17" Type="http://schemas.openxmlformats.org/officeDocument/2006/relationships/theme" Target="../theme/theme2.xml"/><Relationship Id="rId16" Type="http://schemas.openxmlformats.org/officeDocument/2006/relationships/slideLayout" Target="../slideLayouts/slideLayout145.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3.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2" Type="http://schemas.openxmlformats.org/officeDocument/2006/relationships/theme" Target="../theme/theme4.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theme" Target="../theme/theme7.xml"/><Relationship Id="rId14" Type="http://schemas.openxmlformats.org/officeDocument/2006/relationships/slideLayout" Target="../slideLayouts/slideLayout8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5" Type="http://schemas.openxmlformats.org/officeDocument/2006/relationships/theme" Target="../theme/theme9.xml"/><Relationship Id="rId14" Type="http://schemas.openxmlformats.org/officeDocument/2006/relationships/slideLayout" Target="../slideLayouts/slideLayout9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theme" Target="../theme/theme1.xml"/><Relationship Id="rId16" Type="http://schemas.openxmlformats.org/officeDocument/2006/relationships/slideLayout" Target="../slideLayouts/slideLayout113.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90"/>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11" name="Google Shape;11;p1"/>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lt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lt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lt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lt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lt1"/>
                </a:solidFill>
                <a:latin typeface="Tahoma"/>
                <a:ea typeface="Tahoma"/>
                <a:cs typeface="Tahoma"/>
                <a:sym typeface="Tahoma"/>
              </a:defRPr>
            </a:lvl9pPr>
          </a:lstStyle>
          <a:p/>
        </p:txBody>
      </p:sp>
      <p:sp>
        <p:nvSpPr>
          <p:cNvPr id="12" name="Google Shape;12;p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6553200" y="6245225"/>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1" name="Shape 841"/>
        <p:cNvGrpSpPr/>
        <p:nvPr/>
      </p:nvGrpSpPr>
      <p:grpSpPr>
        <a:xfrm>
          <a:off x="0" y="0"/>
          <a:ext cx="0" cy="0"/>
          <a:chOff x="0" y="0"/>
          <a:chExt cx="0" cy="0"/>
        </a:xfrm>
      </p:grpSpPr>
      <p:sp>
        <p:nvSpPr>
          <p:cNvPr id="842" name="Google Shape;842;p123"/>
          <p:cNvSpPr txBox="1"/>
          <p:nvPr>
            <p:ph type="title"/>
          </p:nvPr>
        </p:nvSpPr>
        <p:spPr>
          <a:xfrm>
            <a:off x="457200" y="152400"/>
            <a:ext cx="8382000" cy="960120"/>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3" name="Google Shape;843;p123"/>
          <p:cNvSpPr txBox="1"/>
          <p:nvPr>
            <p:ph idx="1" type="body"/>
          </p:nvPr>
        </p:nvSpPr>
        <p:spPr>
          <a:xfrm>
            <a:off x="457200" y="1219200"/>
            <a:ext cx="8382000" cy="4815840"/>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844" name="Google Shape;844;p123"/>
          <p:cNvGrpSpPr/>
          <p:nvPr/>
        </p:nvGrpSpPr>
        <p:grpSpPr>
          <a:xfrm>
            <a:off x="-137160" y="-137160"/>
            <a:ext cx="9418320" cy="7132320"/>
            <a:chOff x="-137160" y="-137160"/>
            <a:chExt cx="9418320" cy="7132320"/>
          </a:xfrm>
        </p:grpSpPr>
        <p:cxnSp>
          <p:nvCxnSpPr>
            <p:cNvPr id="845" name="Google Shape;845;p123"/>
            <p:cNvCxnSpPr/>
            <p:nvPr/>
          </p:nvCxnSpPr>
          <p:spPr>
            <a:xfrm rot="10800000">
              <a:off x="6858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46" name="Google Shape;846;p123"/>
            <p:cNvCxnSpPr/>
            <p:nvPr/>
          </p:nvCxnSpPr>
          <p:spPr>
            <a:xfrm rot="10800000">
              <a:off x="845820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47" name="Google Shape;847;p123"/>
            <p:cNvCxnSpPr/>
            <p:nvPr/>
          </p:nvCxnSpPr>
          <p:spPr>
            <a:xfrm rot="10800000">
              <a:off x="6858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48" name="Google Shape;848;p123"/>
            <p:cNvCxnSpPr/>
            <p:nvPr/>
          </p:nvCxnSpPr>
          <p:spPr>
            <a:xfrm rot="10800000">
              <a:off x="845820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49" name="Google Shape;849;p123"/>
            <p:cNvCxnSpPr/>
            <p:nvPr/>
          </p:nvCxnSpPr>
          <p:spPr>
            <a:xfrm rot="10800000">
              <a:off x="448056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50" name="Google Shape;850;p123"/>
            <p:cNvCxnSpPr/>
            <p:nvPr/>
          </p:nvCxnSpPr>
          <p:spPr>
            <a:xfrm rot="10800000">
              <a:off x="448056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51" name="Google Shape;851;p123"/>
            <p:cNvCxnSpPr/>
            <p:nvPr/>
          </p:nvCxnSpPr>
          <p:spPr>
            <a:xfrm rot="10800000">
              <a:off x="4663440" y="-137160"/>
              <a:ext cx="0" cy="91440"/>
            </a:xfrm>
            <a:prstGeom prst="straightConnector1">
              <a:avLst/>
            </a:prstGeom>
            <a:noFill/>
            <a:ln cap="flat" cmpd="sng" w="9525">
              <a:solidFill>
                <a:srgbClr val="737373"/>
              </a:solidFill>
              <a:prstDash val="solid"/>
              <a:round/>
              <a:headEnd len="sm" w="sm" type="none"/>
              <a:tailEnd len="sm" w="sm" type="none"/>
            </a:ln>
          </p:spPr>
        </p:cxnSp>
        <p:cxnSp>
          <p:nvCxnSpPr>
            <p:cNvPr id="852" name="Google Shape;852;p123"/>
            <p:cNvCxnSpPr/>
            <p:nvPr/>
          </p:nvCxnSpPr>
          <p:spPr>
            <a:xfrm rot="10800000">
              <a:off x="4663440" y="6903720"/>
              <a:ext cx="0" cy="91440"/>
            </a:xfrm>
            <a:prstGeom prst="straightConnector1">
              <a:avLst/>
            </a:prstGeom>
            <a:noFill/>
            <a:ln cap="flat" cmpd="sng" w="9525">
              <a:solidFill>
                <a:srgbClr val="737373"/>
              </a:solidFill>
              <a:prstDash val="solid"/>
              <a:round/>
              <a:headEnd len="sm" w="sm" type="none"/>
              <a:tailEnd len="sm" w="sm" type="none"/>
            </a:ln>
          </p:spPr>
        </p:cxnSp>
        <p:cxnSp>
          <p:nvCxnSpPr>
            <p:cNvPr id="853" name="Google Shape;853;p123"/>
            <p:cNvCxnSpPr/>
            <p:nvPr/>
          </p:nvCxnSpPr>
          <p:spPr>
            <a:xfrm>
              <a:off x="9189720" y="1508760"/>
              <a:ext cx="91440" cy="0"/>
            </a:xfrm>
            <a:prstGeom prst="straightConnector1">
              <a:avLst/>
            </a:prstGeom>
            <a:noFill/>
            <a:ln cap="flat" cmpd="sng" w="9525">
              <a:solidFill>
                <a:srgbClr val="737373"/>
              </a:solidFill>
              <a:prstDash val="solid"/>
              <a:round/>
              <a:headEnd len="sm" w="sm" type="none"/>
              <a:tailEnd len="sm" w="sm" type="none"/>
            </a:ln>
          </p:spPr>
        </p:cxnSp>
        <p:cxnSp>
          <p:nvCxnSpPr>
            <p:cNvPr id="854" name="Google Shape;854;p123"/>
            <p:cNvCxnSpPr/>
            <p:nvPr/>
          </p:nvCxnSpPr>
          <p:spPr>
            <a:xfrm>
              <a:off x="9189720" y="6035040"/>
              <a:ext cx="91440" cy="0"/>
            </a:xfrm>
            <a:prstGeom prst="straightConnector1">
              <a:avLst/>
            </a:prstGeom>
            <a:noFill/>
            <a:ln cap="flat" cmpd="sng" w="9525">
              <a:solidFill>
                <a:srgbClr val="737373"/>
              </a:solidFill>
              <a:prstDash val="solid"/>
              <a:round/>
              <a:headEnd len="sm" w="sm" type="none"/>
              <a:tailEnd len="sm" w="sm" type="none"/>
            </a:ln>
          </p:spPr>
        </p:cxnSp>
        <p:cxnSp>
          <p:nvCxnSpPr>
            <p:cNvPr id="855" name="Google Shape;855;p123"/>
            <p:cNvCxnSpPr/>
            <p:nvPr/>
          </p:nvCxnSpPr>
          <p:spPr>
            <a:xfrm>
              <a:off x="-137160" y="1508760"/>
              <a:ext cx="91440" cy="0"/>
            </a:xfrm>
            <a:prstGeom prst="straightConnector1">
              <a:avLst/>
            </a:prstGeom>
            <a:noFill/>
            <a:ln cap="flat" cmpd="sng" w="9525">
              <a:solidFill>
                <a:srgbClr val="737373"/>
              </a:solidFill>
              <a:prstDash val="solid"/>
              <a:round/>
              <a:headEnd len="sm" w="sm" type="none"/>
              <a:tailEnd len="sm" w="sm" type="none"/>
            </a:ln>
          </p:spPr>
        </p:cxnSp>
        <p:cxnSp>
          <p:nvCxnSpPr>
            <p:cNvPr id="856" name="Google Shape;856;p123"/>
            <p:cNvCxnSpPr/>
            <p:nvPr/>
          </p:nvCxnSpPr>
          <p:spPr>
            <a:xfrm>
              <a:off x="-137160" y="6035040"/>
              <a:ext cx="91440" cy="0"/>
            </a:xfrm>
            <a:prstGeom prst="straightConnector1">
              <a:avLst/>
            </a:prstGeom>
            <a:noFill/>
            <a:ln cap="flat" cmpd="sng" w="9525">
              <a:solidFill>
                <a:srgbClr val="737373"/>
              </a:solidFill>
              <a:prstDash val="solid"/>
              <a:round/>
              <a:headEnd len="sm" w="sm" type="none"/>
              <a:tailEnd len="sm" w="sm" type="none"/>
            </a:ln>
          </p:spPr>
        </p:cxnSp>
        <p:cxnSp>
          <p:nvCxnSpPr>
            <p:cNvPr id="857" name="Google Shape;857;p123"/>
            <p:cNvCxnSpPr/>
            <p:nvPr/>
          </p:nvCxnSpPr>
          <p:spPr>
            <a:xfrm>
              <a:off x="9189720" y="457200"/>
              <a:ext cx="91440" cy="0"/>
            </a:xfrm>
            <a:prstGeom prst="straightConnector1">
              <a:avLst/>
            </a:prstGeom>
            <a:noFill/>
            <a:ln cap="flat" cmpd="sng" w="9525">
              <a:solidFill>
                <a:srgbClr val="737373"/>
              </a:solidFill>
              <a:prstDash val="solid"/>
              <a:round/>
              <a:headEnd len="sm" w="sm" type="none"/>
              <a:tailEnd len="sm" w="sm" type="none"/>
            </a:ln>
          </p:spPr>
        </p:cxnSp>
        <p:cxnSp>
          <p:nvCxnSpPr>
            <p:cNvPr id="858" name="Google Shape;858;p123"/>
            <p:cNvCxnSpPr/>
            <p:nvPr/>
          </p:nvCxnSpPr>
          <p:spPr>
            <a:xfrm>
              <a:off x="-137160" y="457200"/>
              <a:ext cx="91440" cy="0"/>
            </a:xfrm>
            <a:prstGeom prst="straightConnector1">
              <a:avLst/>
            </a:prstGeom>
            <a:noFill/>
            <a:ln cap="flat" cmpd="sng" w="9525">
              <a:solidFill>
                <a:srgbClr val="737373"/>
              </a:solidFill>
              <a:prstDash val="solid"/>
              <a:round/>
              <a:headEnd len="sm" w="sm" type="none"/>
              <a:tailEnd len="sm" w="sm" type="none"/>
            </a:ln>
          </p:spPr>
        </p:cxnSp>
      </p:grpSp>
      <p:sp>
        <p:nvSpPr>
          <p:cNvPr id="859" name="Google Shape;859;p123"/>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60" name="Google Shape;860;p123"/>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6" name="Shape 1006"/>
        <p:cNvGrpSpPr/>
        <p:nvPr/>
      </p:nvGrpSpPr>
      <p:grpSpPr>
        <a:xfrm>
          <a:off x="0" y="0"/>
          <a:ext cx="0" cy="0"/>
          <a:chOff x="0" y="0"/>
          <a:chExt cx="0" cy="0"/>
        </a:xfrm>
      </p:grpSpPr>
      <p:sp>
        <p:nvSpPr>
          <p:cNvPr id="1007" name="Google Shape;1007;p140"/>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1008" name="Google Shape;1008;p140"/>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009" name="Google Shape;1009;p140"/>
          <p:cNvGrpSpPr/>
          <p:nvPr/>
        </p:nvGrpSpPr>
        <p:grpSpPr>
          <a:xfrm>
            <a:off x="-136525" y="-136525"/>
            <a:ext cx="9417050" cy="7131050"/>
            <a:chOff x="-137160" y="-137160"/>
            <a:chExt cx="9418320" cy="7132320"/>
          </a:xfrm>
        </p:grpSpPr>
        <p:cxnSp>
          <p:nvCxnSpPr>
            <p:cNvPr id="1010" name="Google Shape;1010;p140"/>
            <p:cNvCxnSpPr/>
            <p:nvPr/>
          </p:nvCxnSpPr>
          <p:spPr>
            <a:xfrm rot="10800000">
              <a:off x="685276"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11" name="Google Shape;1011;p140"/>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12" name="Google Shape;1012;p140"/>
            <p:cNvCxnSpPr/>
            <p:nvPr/>
          </p:nvCxnSpPr>
          <p:spPr>
            <a:xfrm rot="10800000">
              <a:off x="685276"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13" name="Google Shape;1013;p140"/>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14" name="Google Shape;1014;p140"/>
            <p:cNvCxnSpPr/>
            <p:nvPr/>
          </p:nvCxnSpPr>
          <p:spPr>
            <a:xfrm rot="10800000">
              <a:off x="4479913"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15" name="Google Shape;1015;p140"/>
            <p:cNvCxnSpPr/>
            <p:nvPr/>
          </p:nvCxnSpPr>
          <p:spPr>
            <a:xfrm rot="10800000">
              <a:off x="4479913"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16" name="Google Shape;1016;p140"/>
            <p:cNvCxnSpPr/>
            <p:nvPr/>
          </p:nvCxnSpPr>
          <p:spPr>
            <a:xfrm rot="10800000">
              <a:off x="466408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1017" name="Google Shape;1017;p140"/>
            <p:cNvCxnSpPr/>
            <p:nvPr/>
          </p:nvCxnSpPr>
          <p:spPr>
            <a:xfrm rot="10800000">
              <a:off x="466408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1018" name="Google Shape;1018;p140"/>
            <p:cNvCxnSpPr/>
            <p:nvPr/>
          </p:nvCxnSpPr>
          <p:spPr>
            <a:xfrm>
              <a:off x="9189073" y="1509371"/>
              <a:ext cx="92087" cy="0"/>
            </a:xfrm>
            <a:prstGeom prst="straightConnector1">
              <a:avLst/>
            </a:prstGeom>
            <a:noFill/>
            <a:ln cap="flat" cmpd="sng" w="9525">
              <a:solidFill>
                <a:srgbClr val="737373"/>
              </a:solidFill>
              <a:prstDash val="solid"/>
              <a:round/>
              <a:headEnd len="sm" w="sm" type="none"/>
              <a:tailEnd len="sm" w="sm" type="none"/>
            </a:ln>
          </p:spPr>
        </p:cxnSp>
        <p:cxnSp>
          <p:nvCxnSpPr>
            <p:cNvPr id="1019" name="Google Shape;1019;p140"/>
            <p:cNvCxnSpPr/>
            <p:nvPr/>
          </p:nvCxnSpPr>
          <p:spPr>
            <a:xfrm>
              <a:off x="9189073" y="6034552"/>
              <a:ext cx="92087" cy="0"/>
            </a:xfrm>
            <a:prstGeom prst="straightConnector1">
              <a:avLst/>
            </a:prstGeom>
            <a:noFill/>
            <a:ln cap="flat" cmpd="sng" w="9525">
              <a:solidFill>
                <a:srgbClr val="737373"/>
              </a:solidFill>
              <a:prstDash val="solid"/>
              <a:round/>
              <a:headEnd len="sm" w="sm" type="none"/>
              <a:tailEnd len="sm" w="sm" type="none"/>
            </a:ln>
          </p:spPr>
        </p:cxnSp>
        <p:cxnSp>
          <p:nvCxnSpPr>
            <p:cNvPr id="1020" name="Google Shape;1020;p140"/>
            <p:cNvCxnSpPr/>
            <p:nvPr/>
          </p:nvCxnSpPr>
          <p:spPr>
            <a:xfrm>
              <a:off x="-137160" y="1509371"/>
              <a:ext cx="92087" cy="0"/>
            </a:xfrm>
            <a:prstGeom prst="straightConnector1">
              <a:avLst/>
            </a:prstGeom>
            <a:noFill/>
            <a:ln cap="flat" cmpd="sng" w="9525">
              <a:solidFill>
                <a:srgbClr val="737373"/>
              </a:solidFill>
              <a:prstDash val="solid"/>
              <a:round/>
              <a:headEnd len="sm" w="sm" type="none"/>
              <a:tailEnd len="sm" w="sm" type="none"/>
            </a:ln>
          </p:spPr>
        </p:cxnSp>
        <p:cxnSp>
          <p:nvCxnSpPr>
            <p:cNvPr id="1021" name="Google Shape;1021;p140"/>
            <p:cNvCxnSpPr/>
            <p:nvPr/>
          </p:nvCxnSpPr>
          <p:spPr>
            <a:xfrm>
              <a:off x="-137160" y="6034552"/>
              <a:ext cx="92087" cy="0"/>
            </a:xfrm>
            <a:prstGeom prst="straightConnector1">
              <a:avLst/>
            </a:prstGeom>
            <a:noFill/>
            <a:ln cap="flat" cmpd="sng" w="9525">
              <a:solidFill>
                <a:srgbClr val="737373"/>
              </a:solidFill>
              <a:prstDash val="solid"/>
              <a:round/>
              <a:headEnd len="sm" w="sm" type="none"/>
              <a:tailEnd len="sm" w="sm" type="none"/>
            </a:ln>
          </p:spPr>
        </p:cxnSp>
        <p:cxnSp>
          <p:nvCxnSpPr>
            <p:cNvPr id="1022" name="Google Shape;1022;p140"/>
            <p:cNvCxnSpPr/>
            <p:nvPr/>
          </p:nvCxnSpPr>
          <p:spPr>
            <a:xfrm>
              <a:off x="9189073" y="456671"/>
              <a:ext cx="92087" cy="0"/>
            </a:xfrm>
            <a:prstGeom prst="straightConnector1">
              <a:avLst/>
            </a:prstGeom>
            <a:noFill/>
            <a:ln cap="flat" cmpd="sng" w="9525">
              <a:solidFill>
                <a:srgbClr val="737373"/>
              </a:solidFill>
              <a:prstDash val="solid"/>
              <a:round/>
              <a:headEnd len="sm" w="sm" type="none"/>
              <a:tailEnd len="sm" w="sm" type="none"/>
            </a:ln>
          </p:spPr>
        </p:cxnSp>
        <p:cxnSp>
          <p:nvCxnSpPr>
            <p:cNvPr id="1023" name="Google Shape;1023;p140"/>
            <p:cNvCxnSpPr/>
            <p:nvPr/>
          </p:nvCxnSpPr>
          <p:spPr>
            <a:xfrm>
              <a:off x="-137160" y="456671"/>
              <a:ext cx="92087" cy="0"/>
            </a:xfrm>
            <a:prstGeom prst="straightConnector1">
              <a:avLst/>
            </a:prstGeom>
            <a:noFill/>
            <a:ln cap="flat" cmpd="sng" w="9525">
              <a:solidFill>
                <a:srgbClr val="737373"/>
              </a:solidFill>
              <a:prstDash val="solid"/>
              <a:round/>
              <a:headEnd len="sm" w="sm" type="none"/>
              <a:tailEnd len="sm" w="sm" type="none"/>
            </a:ln>
          </p:spPr>
        </p:cxnSp>
      </p:grpSp>
      <p:sp>
        <p:nvSpPr>
          <p:cNvPr id="1024" name="Google Shape;1024;p14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25" name="Google Shape;1025;p140"/>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58"/>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1pPr>
            <a:lvl2pPr lvl="1"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2pPr>
            <a:lvl3pPr lvl="2"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3pPr>
            <a:lvl4pPr lvl="3"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4pPr>
            <a:lvl5pPr lvl="4"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5pPr>
            <a:lvl6pPr lvl="5"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6pPr>
            <a:lvl7pPr lvl="6"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7pPr>
            <a:lvl8pPr lvl="7"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8pPr>
            <a:lvl9pPr lvl="8" marR="0" rtl="0" algn="ctr">
              <a:spcBef>
                <a:spcPts val="0"/>
              </a:spcBef>
              <a:spcAft>
                <a:spcPts val="0"/>
              </a:spcAft>
              <a:buSzPts val="1400"/>
              <a:buNone/>
              <a:defRPr b="1" i="0" sz="3600" u="none" cap="none" strike="noStrike">
                <a:solidFill>
                  <a:srgbClr val="FFCC00"/>
                </a:solidFill>
                <a:latin typeface="Arial"/>
                <a:ea typeface="Arial"/>
                <a:cs typeface="Arial"/>
                <a:sym typeface="Arial"/>
              </a:defRPr>
            </a:lvl9pPr>
          </a:lstStyle>
          <a:p/>
        </p:txBody>
      </p:sp>
      <p:sp>
        <p:nvSpPr>
          <p:cNvPr id="91" name="Google Shape;9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FFCC00"/>
              </a:buClr>
              <a:buSzPts val="2400"/>
              <a:buFont typeface="Arial"/>
              <a:buChar char="•"/>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2pPr>
            <a:lvl3pPr indent="-336550" lvl="2" marL="1371600" marR="0" rtl="0" algn="l">
              <a:spcBef>
                <a:spcPts val="34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11150" lvl="4" marL="22860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5pPr>
            <a:lvl6pPr indent="-311150" lvl="5" marL="27432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6pPr>
            <a:lvl7pPr indent="-311150" lvl="6" marL="32004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7pPr>
            <a:lvl8pPr indent="-311150" lvl="7" marL="36576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8pPr>
            <a:lvl9pPr indent="-311150" lvl="8" marL="4114800" marR="0" rtl="0" algn="l">
              <a:spcBef>
                <a:spcPts val="26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9pPr>
          </a:lstStyle>
          <a:p/>
        </p:txBody>
      </p:sp>
      <p:sp>
        <p:nvSpPr>
          <p:cNvPr id="92" name="Google Shape;92;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14"/>
          <p:cNvSpPr txBox="1"/>
          <p:nvPr/>
        </p:nvSpPr>
        <p:spPr>
          <a:xfrm>
            <a:off x="8599488" y="6248400"/>
            <a:ext cx="533400" cy="381000"/>
          </a:xfrm>
          <a:prstGeom prst="rect">
            <a:avLst/>
          </a:prstGeom>
          <a:noFill/>
          <a:ln>
            <a:noFill/>
          </a:ln>
        </p:spPr>
        <p:txBody>
          <a:bodyPr anchorCtr="0" anchor="b" bIns="45700" lIns="91425" spcFirstLastPara="1" rIns="91425" wrap="square" tIns="45700">
            <a:noAutofit/>
          </a:bodyPr>
          <a:lstStyle/>
          <a:p>
            <a:pPr indent="-342900" lvl="0" marL="342900" marR="0" rtl="0" algn="r">
              <a:spcBef>
                <a:spcPts val="0"/>
              </a:spcBef>
              <a:spcAft>
                <a:spcPts val="0"/>
              </a:spcAft>
              <a:buNone/>
            </a:pPr>
            <a:fld id="{00000000-1234-1234-1234-123412341234}" type="slidenum">
              <a:rPr b="0" lang="en-US" sz="1000">
                <a:solidFill>
                  <a:srgbClr val="FFFFFF"/>
                </a:solidFill>
                <a:latin typeface="Arial"/>
                <a:ea typeface="Arial"/>
                <a:cs typeface="Arial"/>
                <a:sym typeface="Arial"/>
              </a:rPr>
              <a:t>‹#›</a:t>
            </a:fld>
            <a:endParaRPr b="0" sz="1000">
              <a:solidFill>
                <a:srgbClr val="FFFFFF"/>
              </a:solidFill>
              <a:latin typeface="Arial"/>
              <a:ea typeface="Arial"/>
              <a:cs typeface="Arial"/>
              <a:sym typeface="Arial"/>
            </a:endParaRPr>
          </a:p>
        </p:txBody>
      </p:sp>
      <p:sp>
        <p:nvSpPr>
          <p:cNvPr id="94" name="Google Shape;94;p14"/>
          <p:cNvSpPr txBox="1"/>
          <p:nvPr/>
        </p:nvSpPr>
        <p:spPr>
          <a:xfrm>
            <a:off x="8297863" y="6575425"/>
            <a:ext cx="784225" cy="24606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FFFFCC"/>
                </a:solidFill>
                <a:latin typeface="Arial"/>
                <a:ea typeface="Arial"/>
                <a:cs typeface="Arial"/>
                <a:sym typeface="Arial"/>
              </a:rPr>
              <a:t>201302 v1</a:t>
            </a:r>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158" name="Google Shape;158;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59" name="Google Shape;159;p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60" name="Google Shape;160;p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61" name="Google Shape;161;p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31" name="Shape 231"/>
        <p:cNvGrpSpPr/>
        <p:nvPr/>
      </p:nvGrpSpPr>
      <p:grpSpPr>
        <a:xfrm>
          <a:off x="0" y="0"/>
          <a:ext cx="0" cy="0"/>
          <a:chOff x="0" y="0"/>
          <a:chExt cx="0" cy="0"/>
        </a:xfrm>
      </p:grpSpPr>
      <p:sp>
        <p:nvSpPr>
          <p:cNvPr id="232" name="Google Shape;23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233" name="Google Shape;233;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234" name="Google Shape;234;p4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5" name="Google Shape;235;p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6" name="Google Shape;236;p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06" name="Shape 306"/>
        <p:cNvGrpSpPr/>
        <p:nvPr/>
      </p:nvGrpSpPr>
      <p:grpSpPr>
        <a:xfrm>
          <a:off x="0" y="0"/>
          <a:ext cx="0" cy="0"/>
          <a:chOff x="0" y="0"/>
          <a:chExt cx="0" cy="0"/>
        </a:xfrm>
      </p:grpSpPr>
      <p:sp>
        <p:nvSpPr>
          <p:cNvPr id="307" name="Google Shape;30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08" name="Google Shape;308;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09" name="Google Shape;309;p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10" name="Google Shape;310;p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11" name="Google Shape;311;p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81" name="Shape 381"/>
        <p:cNvGrpSpPr/>
        <p:nvPr/>
      </p:nvGrpSpPr>
      <p:grpSpPr>
        <a:xfrm>
          <a:off x="0" y="0"/>
          <a:ext cx="0" cy="0"/>
          <a:chOff x="0" y="0"/>
          <a:chExt cx="0" cy="0"/>
        </a:xfrm>
      </p:grpSpPr>
      <p:sp>
        <p:nvSpPr>
          <p:cNvPr id="382" name="Google Shape;38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lt2"/>
                </a:solidFill>
                <a:latin typeface="Arial"/>
                <a:ea typeface="Arial"/>
                <a:cs typeface="Arial"/>
                <a:sym typeface="Arial"/>
              </a:defRPr>
            </a:lvl9pPr>
          </a:lstStyle>
          <a:p/>
        </p:txBody>
      </p:sp>
      <p:sp>
        <p:nvSpPr>
          <p:cNvPr id="383" name="Google Shape;38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84" name="Google Shape;384;p6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85" name="Google Shape;385;p6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86" name="Google Shape;386;p6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Arial"/>
                <a:ea typeface="Arial"/>
                <a:cs typeface="Arial"/>
                <a:sym typeface="Arial"/>
              </a:defRPr>
            </a:lvl1pPr>
            <a:lvl2pPr indent="0" lvl="1" marL="0" marR="0" rtl="0" algn="r">
              <a:spcBef>
                <a:spcPts val="0"/>
              </a:spcBef>
              <a:spcAft>
                <a:spcPts val="0"/>
              </a:spcAft>
              <a:buNone/>
              <a:defRPr sz="1400">
                <a:solidFill>
                  <a:srgbClr val="FFFFFF"/>
                </a:solidFill>
                <a:latin typeface="Arial"/>
                <a:ea typeface="Arial"/>
                <a:cs typeface="Arial"/>
                <a:sym typeface="Arial"/>
              </a:defRPr>
            </a:lvl2pPr>
            <a:lvl3pPr indent="0" lvl="2" marL="0" marR="0" rtl="0" algn="r">
              <a:spcBef>
                <a:spcPts val="0"/>
              </a:spcBef>
              <a:spcAft>
                <a:spcPts val="0"/>
              </a:spcAft>
              <a:buNone/>
              <a:defRPr sz="1400">
                <a:solidFill>
                  <a:srgbClr val="FFFFFF"/>
                </a:solidFill>
                <a:latin typeface="Arial"/>
                <a:ea typeface="Arial"/>
                <a:cs typeface="Arial"/>
                <a:sym typeface="Arial"/>
              </a:defRPr>
            </a:lvl3pPr>
            <a:lvl4pPr indent="0" lvl="3" marL="0" marR="0" rtl="0" algn="r">
              <a:spcBef>
                <a:spcPts val="0"/>
              </a:spcBef>
              <a:spcAft>
                <a:spcPts val="0"/>
              </a:spcAft>
              <a:buNone/>
              <a:defRPr sz="1400">
                <a:solidFill>
                  <a:srgbClr val="FFFFFF"/>
                </a:solidFill>
                <a:latin typeface="Arial"/>
                <a:ea typeface="Arial"/>
                <a:cs typeface="Arial"/>
                <a:sym typeface="Arial"/>
              </a:defRPr>
            </a:lvl4pPr>
            <a:lvl5pPr indent="0" lvl="4" marL="0" marR="0" rtl="0" algn="r">
              <a:spcBef>
                <a:spcPts val="0"/>
              </a:spcBef>
              <a:spcAft>
                <a:spcPts val="0"/>
              </a:spcAft>
              <a:buNone/>
              <a:defRPr sz="1400">
                <a:solidFill>
                  <a:srgbClr val="FFFFFF"/>
                </a:solidFill>
                <a:latin typeface="Arial"/>
                <a:ea typeface="Arial"/>
                <a:cs typeface="Arial"/>
                <a:sym typeface="Arial"/>
              </a:defRPr>
            </a:lvl5pPr>
            <a:lvl6pPr indent="0" lvl="5" marL="0" marR="0" rtl="0" algn="r">
              <a:spcBef>
                <a:spcPts val="0"/>
              </a:spcBef>
              <a:spcAft>
                <a:spcPts val="0"/>
              </a:spcAft>
              <a:buNone/>
              <a:defRPr sz="1400">
                <a:solidFill>
                  <a:srgbClr val="FFFFFF"/>
                </a:solidFill>
                <a:latin typeface="Arial"/>
                <a:ea typeface="Arial"/>
                <a:cs typeface="Arial"/>
                <a:sym typeface="Arial"/>
              </a:defRPr>
            </a:lvl6pPr>
            <a:lvl7pPr indent="0" lvl="6" marL="0" marR="0" rtl="0" algn="r">
              <a:spcBef>
                <a:spcPts val="0"/>
              </a:spcBef>
              <a:spcAft>
                <a:spcPts val="0"/>
              </a:spcAft>
              <a:buNone/>
              <a:defRPr sz="1400">
                <a:solidFill>
                  <a:srgbClr val="FFFFFF"/>
                </a:solidFill>
                <a:latin typeface="Arial"/>
                <a:ea typeface="Arial"/>
                <a:cs typeface="Arial"/>
                <a:sym typeface="Arial"/>
              </a:defRPr>
            </a:lvl7pPr>
            <a:lvl8pPr indent="0" lvl="7" marL="0" marR="0" rtl="0" algn="r">
              <a:spcBef>
                <a:spcPts val="0"/>
              </a:spcBef>
              <a:spcAft>
                <a:spcPts val="0"/>
              </a:spcAft>
              <a:buNone/>
              <a:defRPr sz="1400">
                <a:solidFill>
                  <a:srgbClr val="FFFFFF"/>
                </a:solidFill>
                <a:latin typeface="Arial"/>
                <a:ea typeface="Arial"/>
                <a:cs typeface="Arial"/>
                <a:sym typeface="Arial"/>
              </a:defRPr>
            </a:lvl8pPr>
            <a:lvl9pPr indent="0" lvl="8" marL="0" marR="0" rtl="0" algn="r">
              <a:spcBef>
                <a:spcPts val="0"/>
              </a:spcBef>
              <a:spcAft>
                <a:spcPts val="0"/>
              </a:spcAft>
              <a:buNone/>
              <a:defRPr sz="14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456" name="Shape 456"/>
        <p:cNvGrpSpPr/>
        <p:nvPr/>
      </p:nvGrpSpPr>
      <p:grpSpPr>
        <a:xfrm>
          <a:off x="0" y="0"/>
          <a:ext cx="0" cy="0"/>
          <a:chOff x="0" y="0"/>
          <a:chExt cx="0" cy="0"/>
        </a:xfrm>
      </p:grpSpPr>
      <p:sp>
        <p:nvSpPr>
          <p:cNvPr id="457" name="Google Shape;457;p76"/>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58" name="Google Shape;458;p76"/>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459" name="Google Shape;459;p76"/>
          <p:cNvGrpSpPr/>
          <p:nvPr/>
        </p:nvGrpSpPr>
        <p:grpSpPr>
          <a:xfrm>
            <a:off x="0" y="0"/>
            <a:ext cx="9140825" cy="6850063"/>
            <a:chOff x="0" y="0"/>
            <a:chExt cx="5758" cy="4315"/>
          </a:xfrm>
        </p:grpSpPr>
        <p:grpSp>
          <p:nvGrpSpPr>
            <p:cNvPr id="460" name="Google Shape;460;p76"/>
            <p:cNvGrpSpPr/>
            <p:nvPr/>
          </p:nvGrpSpPr>
          <p:grpSpPr>
            <a:xfrm>
              <a:off x="1728" y="2230"/>
              <a:ext cx="4027" cy="2085"/>
              <a:chOff x="1728" y="2230"/>
              <a:chExt cx="4027" cy="2085"/>
            </a:xfrm>
          </p:grpSpPr>
          <p:sp>
            <p:nvSpPr>
              <p:cNvPr id="461" name="Google Shape;461;p76"/>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62" name="Google Shape;462;p76"/>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63" name="Google Shape;463;p76"/>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64" name="Google Shape;464;p76"/>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76"/>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grpSp>
        <p:sp>
          <p:nvSpPr>
            <p:cNvPr id="466" name="Google Shape;466;p76"/>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467" name="Google Shape;467;p76"/>
            <p:cNvSpPr/>
            <p:nvPr/>
          </p:nvSpPr>
          <p:spPr>
            <a:xfrm>
              <a:off x="0" y="0"/>
              <a:ext cx="5758" cy="1776"/>
            </a:xfrm>
            <a:custGeom>
              <a:rect b="b" l="l" r="r" t="t"/>
              <a:pathLst>
                <a:path extrusionOk="0" h="1906" w="5740">
                  <a:moveTo>
                    <a:pt x="0" y="0"/>
                  </a:moveTo>
                  <a:lnTo>
                    <a:pt x="0" y="1906"/>
                  </a:lnTo>
                  <a:lnTo>
                    <a:pt x="5740" y="1906"/>
                  </a:lnTo>
                  <a:lnTo>
                    <a:pt x="574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68" name="Google Shape;468;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469" name="Google Shape;469;p76"/>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70" name="Google Shape;470;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566" name="Shape 566"/>
        <p:cNvGrpSpPr/>
        <p:nvPr/>
      </p:nvGrpSpPr>
      <p:grpSpPr>
        <a:xfrm>
          <a:off x="0" y="0"/>
          <a:ext cx="0" cy="0"/>
          <a:chOff x="0" y="0"/>
          <a:chExt cx="0" cy="0"/>
        </a:xfrm>
      </p:grpSpPr>
      <p:sp>
        <p:nvSpPr>
          <p:cNvPr id="567" name="Google Shape;567;p91"/>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68" name="Google Shape;568;p91"/>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sz="1200">
                <a:solidFill>
                  <a:srgbClr val="FFFFFF"/>
                </a:solidFill>
                <a:latin typeface="Arial"/>
                <a:ea typeface="Arial"/>
                <a:cs typeface="Arial"/>
                <a:sym typeface="Arial"/>
              </a:defRPr>
            </a:lvl1pPr>
            <a:lvl2pPr indent="0" lvl="1" marL="0" marR="0" rtl="0" algn="r">
              <a:spcBef>
                <a:spcPts val="0"/>
              </a:spcBef>
              <a:spcAft>
                <a:spcPts val="0"/>
              </a:spcAft>
              <a:buNone/>
              <a:defRPr sz="1200">
                <a:solidFill>
                  <a:srgbClr val="FFFFFF"/>
                </a:solidFill>
                <a:latin typeface="Arial"/>
                <a:ea typeface="Arial"/>
                <a:cs typeface="Arial"/>
                <a:sym typeface="Arial"/>
              </a:defRPr>
            </a:lvl2pPr>
            <a:lvl3pPr indent="0" lvl="2" marL="0" marR="0" rtl="0" algn="r">
              <a:spcBef>
                <a:spcPts val="0"/>
              </a:spcBef>
              <a:spcAft>
                <a:spcPts val="0"/>
              </a:spcAft>
              <a:buNone/>
              <a:defRPr sz="1200">
                <a:solidFill>
                  <a:srgbClr val="FFFFFF"/>
                </a:solidFill>
                <a:latin typeface="Arial"/>
                <a:ea typeface="Arial"/>
                <a:cs typeface="Arial"/>
                <a:sym typeface="Arial"/>
              </a:defRPr>
            </a:lvl3pPr>
            <a:lvl4pPr indent="0" lvl="3" marL="0" marR="0" rtl="0" algn="r">
              <a:spcBef>
                <a:spcPts val="0"/>
              </a:spcBef>
              <a:spcAft>
                <a:spcPts val="0"/>
              </a:spcAft>
              <a:buNone/>
              <a:defRPr sz="1200">
                <a:solidFill>
                  <a:srgbClr val="FFFFFF"/>
                </a:solidFill>
                <a:latin typeface="Arial"/>
                <a:ea typeface="Arial"/>
                <a:cs typeface="Arial"/>
                <a:sym typeface="Arial"/>
              </a:defRPr>
            </a:lvl4pPr>
            <a:lvl5pPr indent="0" lvl="4" marL="0" marR="0" rtl="0" algn="r">
              <a:spcBef>
                <a:spcPts val="0"/>
              </a:spcBef>
              <a:spcAft>
                <a:spcPts val="0"/>
              </a:spcAft>
              <a:buNone/>
              <a:defRPr sz="1200">
                <a:solidFill>
                  <a:srgbClr val="FFFFFF"/>
                </a:solidFill>
                <a:latin typeface="Arial"/>
                <a:ea typeface="Arial"/>
                <a:cs typeface="Arial"/>
                <a:sym typeface="Arial"/>
              </a:defRPr>
            </a:lvl5pPr>
            <a:lvl6pPr indent="0" lvl="5" marL="0" marR="0" rtl="0" algn="r">
              <a:spcBef>
                <a:spcPts val="0"/>
              </a:spcBef>
              <a:spcAft>
                <a:spcPts val="0"/>
              </a:spcAft>
              <a:buNone/>
              <a:defRPr sz="1200">
                <a:solidFill>
                  <a:srgbClr val="FFFFFF"/>
                </a:solidFill>
                <a:latin typeface="Arial"/>
                <a:ea typeface="Arial"/>
                <a:cs typeface="Arial"/>
                <a:sym typeface="Arial"/>
              </a:defRPr>
            </a:lvl6pPr>
            <a:lvl7pPr indent="0" lvl="6" marL="0" marR="0" rtl="0" algn="r">
              <a:spcBef>
                <a:spcPts val="0"/>
              </a:spcBef>
              <a:spcAft>
                <a:spcPts val="0"/>
              </a:spcAft>
              <a:buNone/>
              <a:defRPr sz="1200">
                <a:solidFill>
                  <a:srgbClr val="FFFFFF"/>
                </a:solidFill>
                <a:latin typeface="Arial"/>
                <a:ea typeface="Arial"/>
                <a:cs typeface="Arial"/>
                <a:sym typeface="Arial"/>
              </a:defRPr>
            </a:lvl7pPr>
            <a:lvl8pPr indent="0" lvl="7" marL="0" marR="0" rtl="0" algn="r">
              <a:spcBef>
                <a:spcPts val="0"/>
              </a:spcBef>
              <a:spcAft>
                <a:spcPts val="0"/>
              </a:spcAft>
              <a:buNone/>
              <a:defRPr sz="1200">
                <a:solidFill>
                  <a:srgbClr val="FFFFFF"/>
                </a:solidFill>
                <a:latin typeface="Arial"/>
                <a:ea typeface="Arial"/>
                <a:cs typeface="Arial"/>
                <a:sym typeface="Arial"/>
              </a:defRPr>
            </a:lvl8pPr>
            <a:lvl9pPr indent="0" lvl="8" marL="0" marR="0" rtl="0" algn="r">
              <a:spcBef>
                <a:spcPts val="0"/>
              </a:spcBef>
              <a:spcAft>
                <a:spcPts val="0"/>
              </a:spcAft>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69" name="Google Shape;569;p91"/>
          <p:cNvGrpSpPr/>
          <p:nvPr/>
        </p:nvGrpSpPr>
        <p:grpSpPr>
          <a:xfrm>
            <a:off x="0" y="0"/>
            <a:ext cx="9140825" cy="6850063"/>
            <a:chOff x="0" y="0"/>
            <a:chExt cx="5758" cy="4315"/>
          </a:xfrm>
        </p:grpSpPr>
        <p:grpSp>
          <p:nvGrpSpPr>
            <p:cNvPr id="570" name="Google Shape;570;p91"/>
            <p:cNvGrpSpPr/>
            <p:nvPr/>
          </p:nvGrpSpPr>
          <p:grpSpPr>
            <a:xfrm>
              <a:off x="1728" y="2230"/>
              <a:ext cx="4027" cy="2085"/>
              <a:chOff x="1728" y="2230"/>
              <a:chExt cx="4027" cy="2085"/>
            </a:xfrm>
          </p:grpSpPr>
          <p:sp>
            <p:nvSpPr>
              <p:cNvPr id="571" name="Google Shape;571;p91"/>
              <p:cNvSpPr/>
              <p:nvPr/>
            </p:nvSpPr>
            <p:spPr>
              <a:xfrm>
                <a:off x="1728" y="2644"/>
                <a:ext cx="2882" cy="1671"/>
              </a:xfrm>
              <a:custGeom>
                <a:rect b="b" l="l" r="r" t="t"/>
                <a:pathLst>
                  <a:path extrusionOk="0" h="1671" w="2882">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72" name="Google Shape;572;p91"/>
              <p:cNvSpPr/>
              <p:nvPr/>
            </p:nvSpPr>
            <p:spPr>
              <a:xfrm>
                <a:off x="4170" y="2671"/>
                <a:ext cx="1259" cy="811"/>
              </a:xfrm>
              <a:custGeom>
                <a:rect b="b" l="l" r="r" t="t"/>
                <a:pathLst>
                  <a:path extrusionOk="0" h="811" w="1259">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73" name="Google Shape;573;p91"/>
              <p:cNvSpPr/>
              <p:nvPr/>
            </p:nvSpPr>
            <p:spPr>
              <a:xfrm>
                <a:off x="2900" y="3346"/>
                <a:ext cx="2849" cy="969"/>
              </a:xfrm>
              <a:custGeom>
                <a:rect b="b" l="l" r="r" t="t"/>
                <a:pathLst>
                  <a:path extrusionOk="0" h="969" w="284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74" name="Google Shape;574;p91"/>
              <p:cNvSpPr/>
              <p:nvPr/>
            </p:nvSpPr>
            <p:spPr>
              <a:xfrm>
                <a:off x="2748" y="2230"/>
                <a:ext cx="3007" cy="2085"/>
              </a:xfrm>
              <a:custGeom>
                <a:rect b="b" l="l" r="r" t="t"/>
                <a:pathLst>
                  <a:path extrusionOk="0" h="2085" w="3007">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5" name="Google Shape;575;p91"/>
              <p:cNvSpPr/>
              <p:nvPr/>
            </p:nvSpPr>
            <p:spPr>
              <a:xfrm>
                <a:off x="4501" y="2317"/>
                <a:ext cx="1248" cy="539"/>
              </a:xfrm>
              <a:custGeom>
                <a:rect b="b" l="l" r="r" t="t"/>
                <a:pathLst>
                  <a:path extrusionOk="0" h="539" w="1248">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grpSp>
        <p:sp>
          <p:nvSpPr>
            <p:cNvPr id="576" name="Google Shape;576;p91"/>
            <p:cNvSpPr/>
            <p:nvPr/>
          </p:nvSpPr>
          <p:spPr>
            <a:xfrm>
              <a:off x="3322" y="1341"/>
              <a:ext cx="1825" cy="1537"/>
            </a:xfrm>
            <a:custGeom>
              <a:rect b="b" l="l" r="r" t="t"/>
              <a:pathLst>
                <a:path extrusionOk="0" h="1469" w="2296">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577" name="Google Shape;577;p91"/>
            <p:cNvSpPr/>
            <p:nvPr/>
          </p:nvSpPr>
          <p:spPr>
            <a:xfrm>
              <a:off x="0" y="0"/>
              <a:ext cx="5758" cy="1776"/>
            </a:xfrm>
            <a:custGeom>
              <a:rect b="b" l="l" r="r" t="t"/>
              <a:pathLst>
                <a:path extrusionOk="0" h="1906" w="5740">
                  <a:moveTo>
                    <a:pt x="0" y="0"/>
                  </a:moveTo>
                  <a:lnTo>
                    <a:pt x="0" y="1906"/>
                  </a:lnTo>
                  <a:lnTo>
                    <a:pt x="5740" y="1906"/>
                  </a:lnTo>
                  <a:lnTo>
                    <a:pt x="5740" y="0"/>
                  </a:lnTo>
                  <a:lnTo>
                    <a:pt x="0" y="0"/>
                  </a:lnTo>
                  <a:close/>
                </a:path>
              </a:pathLst>
            </a:custGeom>
            <a:gradFill>
              <a:gsLst>
                <a:gs pos="0">
                  <a:schemeClr val="dk1"/>
                </a:gs>
                <a:gs pos="100000">
                  <a:schemeClr val="dk2"/>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78" name="Google Shape;578;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1pPr>
            <a:lvl2pPr lvl="1"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2pPr>
            <a:lvl3pPr lvl="2"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3pPr>
            <a:lvl4pPr lvl="3"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4pPr>
            <a:lvl5pPr lvl="4"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5pPr>
            <a:lvl6pPr lvl="5"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6pPr>
            <a:lvl7pPr lvl="6"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7pPr>
            <a:lvl8pPr lvl="7"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8pPr>
            <a:lvl9pPr lvl="8" marR="0" rtl="0" algn="ctr">
              <a:spcBef>
                <a:spcPts val="0"/>
              </a:spcBef>
              <a:spcAft>
                <a:spcPts val="0"/>
              </a:spcAft>
              <a:buSzPts val="1400"/>
              <a:buNone/>
              <a:defRPr b="1" i="0" sz="4400" u="none" cap="none" strike="noStrike">
                <a:solidFill>
                  <a:schemeClr val="lt2"/>
                </a:solidFill>
                <a:latin typeface="Garamond"/>
                <a:ea typeface="Garamond"/>
                <a:cs typeface="Garamond"/>
                <a:sym typeface="Garamond"/>
              </a:defRPr>
            </a:lvl9pPr>
          </a:lstStyle>
          <a:p/>
        </p:txBody>
      </p:sp>
      <p:sp>
        <p:nvSpPr>
          <p:cNvPr id="579" name="Google Shape;579;p91"/>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sz="12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80" name="Google Shape;580;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hlink"/>
              </a:buClr>
              <a:buSzPts val="2240"/>
              <a:buFont typeface="Noto Sans Symbols"/>
              <a:buChar char="■"/>
              <a:defRPr b="0" i="0" sz="3200" u="none" cap="none" strike="noStrike">
                <a:solidFill>
                  <a:schemeClr val="lt1"/>
                </a:solidFill>
                <a:latin typeface="Garamond"/>
                <a:ea typeface="Garamond"/>
                <a:cs typeface="Garamond"/>
                <a:sym typeface="Garamond"/>
              </a:defRPr>
            </a:lvl1pPr>
            <a:lvl2pPr indent="-353060" lvl="1" marL="914400" marR="0" rtl="0" algn="l">
              <a:spcBef>
                <a:spcPts val="560"/>
              </a:spcBef>
              <a:spcAft>
                <a:spcPts val="0"/>
              </a:spcAft>
              <a:buClr>
                <a:schemeClr val="accent2"/>
              </a:buClr>
              <a:buSzPts val="1960"/>
              <a:buFont typeface="Noto Sans Symbols"/>
              <a:buChar char="■"/>
              <a:defRPr b="0" i="0" sz="2800" u="none" cap="none" strike="noStrike">
                <a:solidFill>
                  <a:schemeClr val="lt1"/>
                </a:solidFill>
                <a:latin typeface="Garamond"/>
                <a:ea typeface="Garamond"/>
                <a:cs typeface="Garamond"/>
                <a:sym typeface="Garamond"/>
              </a:defRPr>
            </a:lvl2pPr>
            <a:lvl3pPr indent="-335280" lvl="2" marL="1371600" marR="0" rtl="0" algn="l">
              <a:spcBef>
                <a:spcPts val="480"/>
              </a:spcBef>
              <a:spcAft>
                <a:spcPts val="0"/>
              </a:spcAft>
              <a:buClr>
                <a:schemeClr val="lt2"/>
              </a:buClr>
              <a:buSzPts val="1680"/>
              <a:buFont typeface="Noto Sans Symbols"/>
              <a:buChar char="■"/>
              <a:defRPr b="0" i="0" sz="2400" u="none" cap="none" strike="noStrike">
                <a:solidFill>
                  <a:schemeClr val="lt1"/>
                </a:solidFill>
                <a:latin typeface="Garamond"/>
                <a:ea typeface="Garamond"/>
                <a:cs typeface="Garamond"/>
                <a:sym typeface="Garamond"/>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lt1"/>
                </a:solidFill>
                <a:latin typeface="Garamond"/>
                <a:ea typeface="Garamond"/>
                <a:cs typeface="Garamond"/>
                <a:sym typeface="Garamond"/>
              </a:defRPr>
            </a:lvl4pPr>
            <a:lvl5pPr indent="-317500" lvl="4" marL="22860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5pPr>
            <a:lvl6pPr indent="-317500" lvl="5" marL="27432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6pPr>
            <a:lvl7pPr indent="-317500" lvl="6" marL="32004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7pPr>
            <a:lvl8pPr indent="-317500" lvl="7" marL="36576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8pPr>
            <a:lvl9pPr indent="-317500" lvl="8" marL="4114800" marR="0" rtl="0" algn="l">
              <a:spcBef>
                <a:spcPts val="400"/>
              </a:spcBef>
              <a:spcAft>
                <a:spcPts val="0"/>
              </a:spcAft>
              <a:buClr>
                <a:schemeClr val="hlink"/>
              </a:buClr>
              <a:buSzPts val="1400"/>
              <a:buFont typeface="Noto Sans Symbols"/>
              <a:buChar char="■"/>
              <a:defRPr b="0" i="0" sz="2000" u="none" cap="none" strike="noStrike">
                <a:solidFill>
                  <a:schemeClr val="lt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6" name="Shape 676"/>
        <p:cNvGrpSpPr/>
        <p:nvPr/>
      </p:nvGrpSpPr>
      <p:grpSpPr>
        <a:xfrm>
          <a:off x="0" y="0"/>
          <a:ext cx="0" cy="0"/>
          <a:chOff x="0" y="0"/>
          <a:chExt cx="0" cy="0"/>
        </a:xfrm>
      </p:grpSpPr>
      <p:sp>
        <p:nvSpPr>
          <p:cNvPr id="677" name="Google Shape;677;p106"/>
          <p:cNvSpPr txBox="1"/>
          <p:nvPr>
            <p:ph type="title"/>
          </p:nvPr>
        </p:nvSpPr>
        <p:spPr>
          <a:xfrm>
            <a:off x="457200" y="152400"/>
            <a:ext cx="8382000" cy="960438"/>
          </a:xfrm>
          <a:prstGeom prst="rect">
            <a:avLst/>
          </a:prstGeom>
          <a:noFill/>
          <a:ln>
            <a:noFill/>
          </a:ln>
        </p:spPr>
        <p:txBody>
          <a:bodyPr anchorCtr="0" anchor="t" bIns="0" lIns="0" spcFirstLastPara="1" rIns="0" wrap="square" tIns="0"/>
          <a:lstStyle>
            <a:lvl1pPr lvl="0"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2pPr>
            <a:lvl3pPr lvl="2"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3pPr>
            <a:lvl4pPr lvl="3"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4pPr>
            <a:lvl5pPr lvl="4"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5pPr>
            <a:lvl6pPr lvl="5"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6pPr>
            <a:lvl7pPr lvl="6"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7pPr>
            <a:lvl8pPr lvl="7"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8pPr>
            <a:lvl9pPr lvl="8" marR="0" rtl="0" algn="ctr">
              <a:lnSpc>
                <a:spcPct val="95000"/>
              </a:lnSpc>
              <a:spcBef>
                <a:spcPts val="0"/>
              </a:spcBef>
              <a:spcAft>
                <a:spcPts val="0"/>
              </a:spcAft>
              <a:buSzPts val="1400"/>
              <a:buNone/>
              <a:defRPr b="1" i="0" sz="3600" u="none" cap="none" strike="noStrike">
                <a:solidFill>
                  <a:schemeClr val="dk1"/>
                </a:solidFill>
                <a:latin typeface="Arial"/>
                <a:ea typeface="Arial"/>
                <a:cs typeface="Arial"/>
                <a:sym typeface="Arial"/>
              </a:defRPr>
            </a:lvl9pPr>
          </a:lstStyle>
          <a:p/>
        </p:txBody>
      </p:sp>
      <p:sp>
        <p:nvSpPr>
          <p:cNvPr id="678" name="Google Shape;678;p106"/>
          <p:cNvSpPr txBox="1"/>
          <p:nvPr>
            <p:ph idx="1" type="body"/>
          </p:nvPr>
        </p:nvSpPr>
        <p:spPr>
          <a:xfrm>
            <a:off x="457200" y="1219200"/>
            <a:ext cx="8382000" cy="4816475"/>
          </a:xfrm>
          <a:prstGeom prst="rect">
            <a:avLst/>
          </a:prstGeom>
          <a:noFill/>
          <a:ln>
            <a:noFill/>
          </a:ln>
        </p:spPr>
        <p:txBody>
          <a:bodyPr anchorCtr="0" anchor="t" bIns="0" lIns="0" spcFirstLastPara="1" rIns="0" wrap="square" tIns="0"/>
          <a:lstStyle>
            <a:lvl1pPr indent="-411480" lvl="0" marL="457200" marR="0" rtl="0" algn="l">
              <a:spcBef>
                <a:spcPts val="1200"/>
              </a:spcBef>
              <a:spcAft>
                <a:spcPts val="0"/>
              </a:spcAft>
              <a:buClr>
                <a:schemeClr val="dk1"/>
              </a:buClr>
              <a:buSzPts val="2880"/>
              <a:buFont typeface="Arial"/>
              <a:buChar char="•"/>
              <a:defRPr b="0" i="0" sz="24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679" name="Google Shape;679;p106"/>
          <p:cNvGrpSpPr/>
          <p:nvPr/>
        </p:nvGrpSpPr>
        <p:grpSpPr>
          <a:xfrm>
            <a:off x="-136525" y="-136525"/>
            <a:ext cx="9417050" cy="7131050"/>
            <a:chOff x="-137160" y="-137160"/>
            <a:chExt cx="9418320" cy="7132320"/>
          </a:xfrm>
        </p:grpSpPr>
        <p:cxnSp>
          <p:nvCxnSpPr>
            <p:cNvPr id="680" name="Google Shape;680;p106"/>
            <p:cNvCxnSpPr/>
            <p:nvPr/>
          </p:nvCxnSpPr>
          <p:spPr>
            <a:xfrm rot="10800000">
              <a:off x="685276"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681" name="Google Shape;681;p106"/>
            <p:cNvCxnSpPr/>
            <p:nvPr/>
          </p:nvCxnSpPr>
          <p:spPr>
            <a:xfrm rot="10800000">
              <a:off x="8458724"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682" name="Google Shape;682;p106"/>
            <p:cNvCxnSpPr/>
            <p:nvPr/>
          </p:nvCxnSpPr>
          <p:spPr>
            <a:xfrm rot="10800000">
              <a:off x="685276"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683" name="Google Shape;683;p106"/>
            <p:cNvCxnSpPr/>
            <p:nvPr/>
          </p:nvCxnSpPr>
          <p:spPr>
            <a:xfrm rot="10800000">
              <a:off x="8458724"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684" name="Google Shape;684;p106"/>
            <p:cNvCxnSpPr/>
            <p:nvPr/>
          </p:nvCxnSpPr>
          <p:spPr>
            <a:xfrm rot="10800000">
              <a:off x="4479913"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685" name="Google Shape;685;p106"/>
            <p:cNvCxnSpPr/>
            <p:nvPr/>
          </p:nvCxnSpPr>
          <p:spPr>
            <a:xfrm rot="10800000">
              <a:off x="4479913"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686" name="Google Shape;686;p106"/>
            <p:cNvCxnSpPr/>
            <p:nvPr/>
          </p:nvCxnSpPr>
          <p:spPr>
            <a:xfrm rot="10800000">
              <a:off x="4664087" y="-137160"/>
              <a:ext cx="0" cy="92091"/>
            </a:xfrm>
            <a:prstGeom prst="straightConnector1">
              <a:avLst/>
            </a:prstGeom>
            <a:noFill/>
            <a:ln cap="flat" cmpd="sng" w="9525">
              <a:solidFill>
                <a:srgbClr val="737373"/>
              </a:solidFill>
              <a:prstDash val="solid"/>
              <a:round/>
              <a:headEnd len="sm" w="sm" type="none"/>
              <a:tailEnd len="sm" w="sm" type="none"/>
            </a:ln>
          </p:spPr>
        </p:cxnSp>
        <p:cxnSp>
          <p:nvCxnSpPr>
            <p:cNvPr id="687" name="Google Shape;687;p106"/>
            <p:cNvCxnSpPr/>
            <p:nvPr/>
          </p:nvCxnSpPr>
          <p:spPr>
            <a:xfrm rot="10800000">
              <a:off x="4664087" y="6903069"/>
              <a:ext cx="0" cy="92091"/>
            </a:xfrm>
            <a:prstGeom prst="straightConnector1">
              <a:avLst/>
            </a:prstGeom>
            <a:noFill/>
            <a:ln cap="flat" cmpd="sng" w="9525">
              <a:solidFill>
                <a:srgbClr val="737373"/>
              </a:solidFill>
              <a:prstDash val="solid"/>
              <a:round/>
              <a:headEnd len="sm" w="sm" type="none"/>
              <a:tailEnd len="sm" w="sm" type="none"/>
            </a:ln>
          </p:spPr>
        </p:cxnSp>
        <p:cxnSp>
          <p:nvCxnSpPr>
            <p:cNvPr id="688" name="Google Shape;688;p106"/>
            <p:cNvCxnSpPr/>
            <p:nvPr/>
          </p:nvCxnSpPr>
          <p:spPr>
            <a:xfrm>
              <a:off x="9189073" y="1509371"/>
              <a:ext cx="92087" cy="0"/>
            </a:xfrm>
            <a:prstGeom prst="straightConnector1">
              <a:avLst/>
            </a:prstGeom>
            <a:noFill/>
            <a:ln cap="flat" cmpd="sng" w="9525">
              <a:solidFill>
                <a:srgbClr val="737373"/>
              </a:solidFill>
              <a:prstDash val="solid"/>
              <a:round/>
              <a:headEnd len="sm" w="sm" type="none"/>
              <a:tailEnd len="sm" w="sm" type="none"/>
            </a:ln>
          </p:spPr>
        </p:cxnSp>
        <p:cxnSp>
          <p:nvCxnSpPr>
            <p:cNvPr id="689" name="Google Shape;689;p106"/>
            <p:cNvCxnSpPr/>
            <p:nvPr/>
          </p:nvCxnSpPr>
          <p:spPr>
            <a:xfrm>
              <a:off x="9189073" y="6034552"/>
              <a:ext cx="92087" cy="0"/>
            </a:xfrm>
            <a:prstGeom prst="straightConnector1">
              <a:avLst/>
            </a:prstGeom>
            <a:noFill/>
            <a:ln cap="flat" cmpd="sng" w="9525">
              <a:solidFill>
                <a:srgbClr val="737373"/>
              </a:solidFill>
              <a:prstDash val="solid"/>
              <a:round/>
              <a:headEnd len="sm" w="sm" type="none"/>
              <a:tailEnd len="sm" w="sm" type="none"/>
            </a:ln>
          </p:spPr>
        </p:cxnSp>
        <p:cxnSp>
          <p:nvCxnSpPr>
            <p:cNvPr id="690" name="Google Shape;690;p106"/>
            <p:cNvCxnSpPr/>
            <p:nvPr/>
          </p:nvCxnSpPr>
          <p:spPr>
            <a:xfrm>
              <a:off x="-137160" y="1509371"/>
              <a:ext cx="92087" cy="0"/>
            </a:xfrm>
            <a:prstGeom prst="straightConnector1">
              <a:avLst/>
            </a:prstGeom>
            <a:noFill/>
            <a:ln cap="flat" cmpd="sng" w="9525">
              <a:solidFill>
                <a:srgbClr val="737373"/>
              </a:solidFill>
              <a:prstDash val="solid"/>
              <a:round/>
              <a:headEnd len="sm" w="sm" type="none"/>
              <a:tailEnd len="sm" w="sm" type="none"/>
            </a:ln>
          </p:spPr>
        </p:cxnSp>
        <p:cxnSp>
          <p:nvCxnSpPr>
            <p:cNvPr id="691" name="Google Shape;691;p106"/>
            <p:cNvCxnSpPr/>
            <p:nvPr/>
          </p:nvCxnSpPr>
          <p:spPr>
            <a:xfrm>
              <a:off x="-137160" y="6034552"/>
              <a:ext cx="92087" cy="0"/>
            </a:xfrm>
            <a:prstGeom prst="straightConnector1">
              <a:avLst/>
            </a:prstGeom>
            <a:noFill/>
            <a:ln cap="flat" cmpd="sng" w="9525">
              <a:solidFill>
                <a:srgbClr val="737373"/>
              </a:solidFill>
              <a:prstDash val="solid"/>
              <a:round/>
              <a:headEnd len="sm" w="sm" type="none"/>
              <a:tailEnd len="sm" w="sm" type="none"/>
            </a:ln>
          </p:spPr>
        </p:cxnSp>
        <p:cxnSp>
          <p:nvCxnSpPr>
            <p:cNvPr id="692" name="Google Shape;692;p106"/>
            <p:cNvCxnSpPr/>
            <p:nvPr/>
          </p:nvCxnSpPr>
          <p:spPr>
            <a:xfrm>
              <a:off x="9189073" y="456671"/>
              <a:ext cx="92087" cy="0"/>
            </a:xfrm>
            <a:prstGeom prst="straightConnector1">
              <a:avLst/>
            </a:prstGeom>
            <a:noFill/>
            <a:ln cap="flat" cmpd="sng" w="9525">
              <a:solidFill>
                <a:srgbClr val="737373"/>
              </a:solidFill>
              <a:prstDash val="solid"/>
              <a:round/>
              <a:headEnd len="sm" w="sm" type="none"/>
              <a:tailEnd len="sm" w="sm" type="none"/>
            </a:ln>
          </p:spPr>
        </p:cxnSp>
        <p:cxnSp>
          <p:nvCxnSpPr>
            <p:cNvPr id="693" name="Google Shape;693;p106"/>
            <p:cNvCxnSpPr/>
            <p:nvPr/>
          </p:nvCxnSpPr>
          <p:spPr>
            <a:xfrm>
              <a:off x="-137160" y="456671"/>
              <a:ext cx="92087" cy="0"/>
            </a:xfrm>
            <a:prstGeom prst="straightConnector1">
              <a:avLst/>
            </a:prstGeom>
            <a:noFill/>
            <a:ln cap="flat" cmpd="sng" w="9525">
              <a:solidFill>
                <a:srgbClr val="737373"/>
              </a:solidFill>
              <a:prstDash val="solid"/>
              <a:round/>
              <a:headEnd len="sm" w="sm" type="none"/>
              <a:tailEnd len="sm" w="sm" type="none"/>
            </a:ln>
          </p:spPr>
        </p:cxnSp>
      </p:grpSp>
      <p:sp>
        <p:nvSpPr>
          <p:cNvPr id="694" name="Google Shape;694;p106"/>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lvl1pPr indent="0" lvl="0" marL="0" marR="0" rtl="0" algn="l">
              <a:spcBef>
                <a:spcPts val="0"/>
              </a:spcBef>
              <a:spcAft>
                <a:spcPts val="0"/>
              </a:spcAft>
              <a:buNone/>
              <a:defRPr sz="700">
                <a:solidFill>
                  <a:srgbClr val="7F7F7F"/>
                </a:solidFill>
                <a:latin typeface="Arial"/>
                <a:ea typeface="Arial"/>
                <a:cs typeface="Arial"/>
                <a:sym typeface="Arial"/>
              </a:defRPr>
            </a:lvl1pPr>
            <a:lvl2pPr indent="0" lvl="1" marL="0" marR="0" rtl="0" algn="l">
              <a:spcBef>
                <a:spcPts val="0"/>
              </a:spcBef>
              <a:spcAft>
                <a:spcPts val="0"/>
              </a:spcAft>
              <a:buNone/>
              <a:defRPr sz="700">
                <a:solidFill>
                  <a:srgbClr val="7F7F7F"/>
                </a:solidFill>
                <a:latin typeface="Arial"/>
                <a:ea typeface="Arial"/>
                <a:cs typeface="Arial"/>
                <a:sym typeface="Arial"/>
              </a:defRPr>
            </a:lvl2pPr>
            <a:lvl3pPr indent="0" lvl="2" marL="0" marR="0" rtl="0" algn="l">
              <a:spcBef>
                <a:spcPts val="0"/>
              </a:spcBef>
              <a:spcAft>
                <a:spcPts val="0"/>
              </a:spcAft>
              <a:buNone/>
              <a:defRPr sz="700">
                <a:solidFill>
                  <a:srgbClr val="7F7F7F"/>
                </a:solidFill>
                <a:latin typeface="Arial"/>
                <a:ea typeface="Arial"/>
                <a:cs typeface="Arial"/>
                <a:sym typeface="Arial"/>
              </a:defRPr>
            </a:lvl3pPr>
            <a:lvl4pPr indent="0" lvl="3" marL="0" marR="0" rtl="0" algn="l">
              <a:spcBef>
                <a:spcPts val="0"/>
              </a:spcBef>
              <a:spcAft>
                <a:spcPts val="0"/>
              </a:spcAft>
              <a:buNone/>
              <a:defRPr sz="700">
                <a:solidFill>
                  <a:srgbClr val="7F7F7F"/>
                </a:solidFill>
                <a:latin typeface="Arial"/>
                <a:ea typeface="Arial"/>
                <a:cs typeface="Arial"/>
                <a:sym typeface="Arial"/>
              </a:defRPr>
            </a:lvl4pPr>
            <a:lvl5pPr indent="0" lvl="4" marL="0" marR="0" rtl="0" algn="l">
              <a:spcBef>
                <a:spcPts val="0"/>
              </a:spcBef>
              <a:spcAft>
                <a:spcPts val="0"/>
              </a:spcAft>
              <a:buNone/>
              <a:defRPr sz="700">
                <a:solidFill>
                  <a:srgbClr val="7F7F7F"/>
                </a:solidFill>
                <a:latin typeface="Arial"/>
                <a:ea typeface="Arial"/>
                <a:cs typeface="Arial"/>
                <a:sym typeface="Arial"/>
              </a:defRPr>
            </a:lvl5pPr>
            <a:lvl6pPr indent="0" lvl="5" marL="0" marR="0" rtl="0" algn="l">
              <a:spcBef>
                <a:spcPts val="0"/>
              </a:spcBef>
              <a:spcAft>
                <a:spcPts val="0"/>
              </a:spcAft>
              <a:buNone/>
              <a:defRPr sz="700">
                <a:solidFill>
                  <a:srgbClr val="7F7F7F"/>
                </a:solidFill>
                <a:latin typeface="Arial"/>
                <a:ea typeface="Arial"/>
                <a:cs typeface="Arial"/>
                <a:sym typeface="Arial"/>
              </a:defRPr>
            </a:lvl6pPr>
            <a:lvl7pPr indent="0" lvl="6" marL="0" marR="0" rtl="0" algn="l">
              <a:spcBef>
                <a:spcPts val="0"/>
              </a:spcBef>
              <a:spcAft>
                <a:spcPts val="0"/>
              </a:spcAft>
              <a:buNone/>
              <a:defRPr sz="700">
                <a:solidFill>
                  <a:srgbClr val="7F7F7F"/>
                </a:solidFill>
                <a:latin typeface="Arial"/>
                <a:ea typeface="Arial"/>
                <a:cs typeface="Arial"/>
                <a:sym typeface="Arial"/>
              </a:defRPr>
            </a:lvl7pPr>
            <a:lvl8pPr indent="0" lvl="7" marL="0" marR="0" rtl="0" algn="l">
              <a:spcBef>
                <a:spcPts val="0"/>
              </a:spcBef>
              <a:spcAft>
                <a:spcPts val="0"/>
              </a:spcAft>
              <a:buNone/>
              <a:defRPr sz="700">
                <a:solidFill>
                  <a:srgbClr val="7F7F7F"/>
                </a:solidFill>
                <a:latin typeface="Arial"/>
                <a:ea typeface="Arial"/>
                <a:cs typeface="Arial"/>
                <a:sym typeface="Arial"/>
              </a:defRPr>
            </a:lvl8pPr>
            <a:lvl9pPr indent="0" lvl="8" marL="0" marR="0" rtl="0" algn="l">
              <a:spcBef>
                <a:spcPts val="0"/>
              </a:spcBef>
              <a:spcAft>
                <a:spcPts val="0"/>
              </a:spcAft>
              <a:buNone/>
              <a:defRPr sz="700">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695" name="Google Shape;695;p106"/>
          <p:cNvSpPr txBox="1"/>
          <p:nvPr>
            <p:ph idx="11" type="ftr"/>
          </p:nvPr>
        </p:nvSpPr>
        <p:spPr>
          <a:xfrm>
            <a:off x="914400" y="6629400"/>
            <a:ext cx="5715000" cy="228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700">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xml"/><Relationship Id="rId3" Type="http://schemas.openxmlformats.org/officeDocument/2006/relationships/hyperlink" Target="http://www.google.com.vn/url?sa=i&amp;rct=j&amp;q=&amp;esrc=s&amp;frm=1&amp;source=images&amp;cd=&amp;cad=rja&amp;docid=X5VqziD9jAOYpM&amp;tbnid=R-IWqPj9JR-NqM:&amp;ved=0CAUQjRw&amp;url=http://tiin.vn/chuyen-muc/song/cau-chuyen-teen-nen-doc-p9-thoi-gian-tinh-ban-va-loi-noi.html&amp;ei=rQl9UvuZNMm6kQWji4G4BQ&amp;psig=AFQjCNEzPe8yDXeDUX2mXGSwBS1njHpmng&amp;ust=1384012140261447" TargetMode="External"/><Relationship Id="rId4" Type="http://schemas.openxmlformats.org/officeDocument/2006/relationships/image" Target="../media/image41.jpg"/><Relationship Id="rId9" Type="http://schemas.openxmlformats.org/officeDocument/2006/relationships/hyperlink" Target="http://www.google.com.vn/url?sa=i&amp;rct=j&amp;q=&amp;esrc=s&amp;frm=1&amp;source=images&amp;cd=&amp;cad=rja&amp;docid=3o7XxBIwkjaITM&amp;tbnid=c-4ZfNp4khYj_M:&amp;ved=0CAUQjRw&amp;url=http://www.cleverjobs.vn/cj/media/194/nhung-dieu-can-tranh-trong-ky-nang-quan-ly-thoi-gian&amp;ei=OAl9Uri8II26lQX_o4DoBQ&amp;psig=AFQjCNEzPe8yDXeDUX2mXGSwBS1njHpmng&amp;ust=1384012140261447" TargetMode="External"/><Relationship Id="rId5" Type="http://schemas.openxmlformats.org/officeDocument/2006/relationships/hyperlink" Target="http://www.google.com.vn/url?sa=i&amp;rct=j&amp;q=&amp;esrc=s&amp;frm=1&amp;source=images&amp;cd=&amp;cad=rja&amp;docid=ZvhGxxJVk-egjM&amp;tbnid=3IDNIWlT_l-HrM:&amp;ved=0CAUQjRw&amp;url=http://www.health.com/health/gallery/0,,20529772_2,00.html&amp;ei=dc98UuLJL9G_kgWOzoDgBQ&amp;bvm=bv.56146854,d.dGI&amp;psig=AFQjCNGSpRKkSat0d9xTa7j-lHHYIEi_0Q&amp;ust=1383996821160991" TargetMode="External"/><Relationship Id="rId6" Type="http://schemas.openxmlformats.org/officeDocument/2006/relationships/image" Target="../media/image60.jpg"/><Relationship Id="rId7" Type="http://schemas.openxmlformats.org/officeDocument/2006/relationships/hyperlink" Target="http://www.google.com.vn/url?sa=i&amp;rct=j&amp;q=&amp;esrc=s&amp;frm=1&amp;source=images&amp;cd=&amp;cad=rja&amp;docid=nPMCH7nKqxuNPM&amp;tbnid=S7RBHv7vaC-daM:&amp;ved=0CAUQjRw&amp;url=http://www.lighthouse.asia/life/health/hospitalisation/&amp;ei=pex8UvLyCYSolQXc3oHwBg&amp;bvm=bv.56146854,d.dGI&amp;psig=AFQjCNFsqi8lKEUun9hNsXeNpIvb70jiBg&amp;ust=1384005005601230" TargetMode="External"/><Relationship Id="rId8" Type="http://schemas.openxmlformats.org/officeDocument/2006/relationships/image" Target="../media/image38.jpg"/><Relationship Id="rId10"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 Id="rId3" Type="http://schemas.openxmlformats.org/officeDocument/2006/relationships/image" Target="../media/image5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7.xml"/><Relationship Id="rId3"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2.xml"/><Relationship Id="rId3"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3.xml"/><Relationship Id="rId3"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4.xml"/><Relationship Id="rId3" Type="http://schemas.openxmlformats.org/officeDocument/2006/relationships/image" Target="../media/image7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5.xml"/><Relationship Id="rId3" Type="http://schemas.openxmlformats.org/officeDocument/2006/relationships/image" Target="../media/image8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6.xml"/><Relationship Id="rId3"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7.xml"/><Relationship Id="rId3" Type="http://schemas.openxmlformats.org/officeDocument/2006/relationships/image" Target="../media/image6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8.xml"/><Relationship Id="rId3" Type="http://schemas.openxmlformats.org/officeDocument/2006/relationships/image" Target="../media/image5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9.xml"/><Relationship Id="rId3" Type="http://schemas.openxmlformats.org/officeDocument/2006/relationships/image" Target="../media/image9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0.xml"/><Relationship Id="rId3" Type="http://schemas.openxmlformats.org/officeDocument/2006/relationships/image" Target="../media/image5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1.xml"/><Relationship Id="rId3" Type="http://schemas.openxmlformats.org/officeDocument/2006/relationships/image" Target="../media/image67.jpg"/><Relationship Id="rId4" Type="http://schemas.openxmlformats.org/officeDocument/2006/relationships/image" Target="../media/image7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2.xml"/><Relationship Id="rId3" Type="http://schemas.openxmlformats.org/officeDocument/2006/relationships/image" Target="../media/image88.jpg"/></Relationships>
</file>

<file path=ppt/slides/_rels/slide43.xml.rels><?xml version="1.0" encoding="UTF-8" standalone="yes"?><Relationships xmlns="http://schemas.openxmlformats.org/package/2006/relationships"><Relationship Id="rId20" Type="http://schemas.openxmlformats.org/officeDocument/2006/relationships/image" Target="../media/image85.png"/><Relationship Id="rId22" Type="http://schemas.openxmlformats.org/officeDocument/2006/relationships/image" Target="../media/image82.png"/><Relationship Id="rId21" Type="http://schemas.openxmlformats.org/officeDocument/2006/relationships/image" Target="../media/image83.png"/><Relationship Id="rId24" Type="http://schemas.openxmlformats.org/officeDocument/2006/relationships/image" Target="../media/image77.png"/><Relationship Id="rId23" Type="http://schemas.openxmlformats.org/officeDocument/2006/relationships/image" Target="../media/image80.png"/><Relationship Id="rId1" Type="http://schemas.openxmlformats.org/officeDocument/2006/relationships/slideLayout" Target="../slideLayouts/slideLayout131.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65.png"/><Relationship Id="rId9" Type="http://schemas.openxmlformats.org/officeDocument/2006/relationships/image" Target="../media/image63.png"/><Relationship Id="rId26" Type="http://schemas.openxmlformats.org/officeDocument/2006/relationships/image" Target="../media/image101.png"/><Relationship Id="rId25" Type="http://schemas.openxmlformats.org/officeDocument/2006/relationships/image" Target="../media/image84.png"/><Relationship Id="rId28" Type="http://schemas.openxmlformats.org/officeDocument/2006/relationships/image" Target="../media/image91.png"/><Relationship Id="rId27" Type="http://schemas.openxmlformats.org/officeDocument/2006/relationships/image" Target="../media/image98.png"/><Relationship Id="rId5" Type="http://schemas.openxmlformats.org/officeDocument/2006/relationships/image" Target="../media/image59.png"/><Relationship Id="rId6" Type="http://schemas.openxmlformats.org/officeDocument/2006/relationships/image" Target="../media/image62.png"/><Relationship Id="rId29" Type="http://schemas.openxmlformats.org/officeDocument/2006/relationships/image" Target="../media/image89.png"/><Relationship Id="rId7" Type="http://schemas.openxmlformats.org/officeDocument/2006/relationships/image" Target="../media/image61.png"/><Relationship Id="rId8" Type="http://schemas.openxmlformats.org/officeDocument/2006/relationships/image" Target="../media/image70.png"/><Relationship Id="rId31" Type="http://schemas.openxmlformats.org/officeDocument/2006/relationships/image" Target="../media/image96.png"/><Relationship Id="rId30" Type="http://schemas.openxmlformats.org/officeDocument/2006/relationships/image" Target="../media/image90.png"/><Relationship Id="rId11" Type="http://schemas.openxmlformats.org/officeDocument/2006/relationships/image" Target="../media/image74.png"/><Relationship Id="rId33" Type="http://schemas.openxmlformats.org/officeDocument/2006/relationships/image" Target="../media/image95.png"/><Relationship Id="rId10" Type="http://schemas.openxmlformats.org/officeDocument/2006/relationships/image" Target="../media/image79.png"/><Relationship Id="rId32" Type="http://schemas.openxmlformats.org/officeDocument/2006/relationships/image" Target="../media/image94.png"/><Relationship Id="rId13" Type="http://schemas.openxmlformats.org/officeDocument/2006/relationships/image" Target="../media/image66.png"/><Relationship Id="rId12" Type="http://schemas.openxmlformats.org/officeDocument/2006/relationships/image" Target="../media/image73.png"/><Relationship Id="rId34" Type="http://schemas.openxmlformats.org/officeDocument/2006/relationships/image" Target="../media/image97.png"/><Relationship Id="rId15" Type="http://schemas.openxmlformats.org/officeDocument/2006/relationships/image" Target="../media/image86.png"/><Relationship Id="rId14" Type="http://schemas.openxmlformats.org/officeDocument/2006/relationships/image" Target="../media/image72.png"/><Relationship Id="rId17" Type="http://schemas.openxmlformats.org/officeDocument/2006/relationships/image" Target="../media/image75.png"/><Relationship Id="rId16" Type="http://schemas.openxmlformats.org/officeDocument/2006/relationships/image" Target="../media/image69.png"/><Relationship Id="rId19" Type="http://schemas.openxmlformats.org/officeDocument/2006/relationships/image" Target="../media/image76.png"/><Relationship Id="rId18"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4.xml"/><Relationship Id="rId3" Type="http://schemas.openxmlformats.org/officeDocument/2006/relationships/image" Target="../media/image9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5.xml"/><Relationship Id="rId3" Type="http://schemas.openxmlformats.org/officeDocument/2006/relationships/image" Target="../media/image9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0" Type="http://schemas.openxmlformats.org/officeDocument/2006/relationships/image" Target="../media/image18.png"/><Relationship Id="rId22" Type="http://schemas.openxmlformats.org/officeDocument/2006/relationships/image" Target="../media/image27.png"/><Relationship Id="rId21" Type="http://schemas.openxmlformats.org/officeDocument/2006/relationships/image" Target="../media/image23.png"/><Relationship Id="rId24" Type="http://schemas.openxmlformats.org/officeDocument/2006/relationships/image" Target="../media/image19.png"/><Relationship Id="rId23"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12.png"/><Relationship Id="rId26" Type="http://schemas.openxmlformats.org/officeDocument/2006/relationships/image" Target="../media/image22.png"/><Relationship Id="rId25" Type="http://schemas.openxmlformats.org/officeDocument/2006/relationships/image" Target="../media/image20.png"/><Relationship Id="rId28" Type="http://schemas.openxmlformats.org/officeDocument/2006/relationships/image" Target="../media/image33.png"/><Relationship Id="rId27" Type="http://schemas.openxmlformats.org/officeDocument/2006/relationships/image" Target="../media/image46.png"/><Relationship Id="rId5" Type="http://schemas.openxmlformats.org/officeDocument/2006/relationships/image" Target="../media/image10.png"/><Relationship Id="rId6" Type="http://schemas.openxmlformats.org/officeDocument/2006/relationships/image" Target="../media/image16.png"/><Relationship Id="rId29" Type="http://schemas.openxmlformats.org/officeDocument/2006/relationships/image" Target="../media/image29.png"/><Relationship Id="rId7" Type="http://schemas.openxmlformats.org/officeDocument/2006/relationships/image" Target="../media/image15.png"/><Relationship Id="rId8" Type="http://schemas.openxmlformats.org/officeDocument/2006/relationships/image" Target="../media/image5.png"/><Relationship Id="rId31" Type="http://schemas.openxmlformats.org/officeDocument/2006/relationships/image" Target="../media/image53.png"/><Relationship Id="rId30" Type="http://schemas.openxmlformats.org/officeDocument/2006/relationships/image" Target="../media/image37.png"/><Relationship Id="rId11" Type="http://schemas.openxmlformats.org/officeDocument/2006/relationships/image" Target="../media/image7.png"/><Relationship Id="rId10" Type="http://schemas.openxmlformats.org/officeDocument/2006/relationships/image" Target="../media/image14.png"/><Relationship Id="rId32" Type="http://schemas.openxmlformats.org/officeDocument/2006/relationships/image" Target="../media/image36.png"/><Relationship Id="rId13" Type="http://schemas.openxmlformats.org/officeDocument/2006/relationships/image" Target="../media/image25.png"/><Relationship Id="rId12" Type="http://schemas.openxmlformats.org/officeDocument/2006/relationships/image" Target="../media/image6.png"/><Relationship Id="rId15" Type="http://schemas.openxmlformats.org/officeDocument/2006/relationships/image" Target="../media/image13.png"/><Relationship Id="rId14" Type="http://schemas.openxmlformats.org/officeDocument/2006/relationships/image" Target="../media/image8.png"/><Relationship Id="rId17" Type="http://schemas.openxmlformats.org/officeDocument/2006/relationships/image" Target="../media/image30.png"/><Relationship Id="rId16" Type="http://schemas.openxmlformats.org/officeDocument/2006/relationships/image" Target="../media/image9.png"/><Relationship Id="rId19" Type="http://schemas.openxmlformats.org/officeDocument/2006/relationships/image" Target="../media/image31.png"/><Relationship Id="rId1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57"/>
          <p:cNvSpPr txBox="1"/>
          <p:nvPr>
            <p:ph type="ctrTitle"/>
          </p:nvPr>
        </p:nvSpPr>
        <p:spPr>
          <a:xfrm>
            <a:off x="838200" y="1219200"/>
            <a:ext cx="7772400" cy="20034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CẬP NHẬT XỬ TRÍ NHỒI MÁU CƠ TIM  CẤP </a:t>
            </a:r>
            <a:br>
              <a:rPr b="0" i="0" lang="en-US" sz="4400" u="none" cap="none" strike="noStrike">
                <a:solidFill>
                  <a:srgbClr val="FFCC66"/>
                </a:solidFill>
                <a:latin typeface="Arial"/>
                <a:ea typeface="Arial"/>
                <a:cs typeface="Arial"/>
                <a:sym typeface="Arial"/>
              </a:rPr>
            </a:br>
            <a:r>
              <a:rPr b="0" i="0" lang="en-US" sz="4400" u="none" cap="none" strike="noStrike">
                <a:solidFill>
                  <a:srgbClr val="FFCC66"/>
                </a:solidFill>
                <a:latin typeface="Arial"/>
                <a:ea typeface="Arial"/>
                <a:cs typeface="Arial"/>
                <a:sym typeface="Arial"/>
              </a:rPr>
              <a:t>ST CHÊNH LÊN</a:t>
            </a:r>
            <a:endParaRPr/>
          </a:p>
        </p:txBody>
      </p:sp>
      <p:sp>
        <p:nvSpPr>
          <p:cNvPr id="1176" name="Google Shape;1176;p157"/>
          <p:cNvSpPr txBox="1"/>
          <p:nvPr>
            <p:ph idx="1" type="subTitle"/>
          </p:nvPr>
        </p:nvSpPr>
        <p:spPr>
          <a:xfrm>
            <a:off x="4495800" y="4443413"/>
            <a:ext cx="4114800" cy="1347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hlink"/>
              </a:buClr>
              <a:buSzPts val="1560"/>
              <a:buFont typeface="Noto Sans Symbols"/>
              <a:buNone/>
            </a:pPr>
            <a:r>
              <a:rPr b="0" i="0" lang="en-US" sz="2400" u="none" cap="none" strike="noStrike">
                <a:solidFill>
                  <a:schemeClr val="lt1"/>
                </a:solidFill>
                <a:latin typeface="Tahoma"/>
                <a:ea typeface="Tahoma"/>
                <a:cs typeface="Tahoma"/>
                <a:sym typeface="Tahoma"/>
              </a:rPr>
              <a:t>Trần Anh Chương</a:t>
            </a:r>
            <a:endParaRPr b="0" i="0" sz="2400" u="none" cap="none" strike="noStrike">
              <a:solidFill>
                <a:schemeClr val="lt1"/>
              </a:solidFill>
              <a:latin typeface="Tahoma"/>
              <a:ea typeface="Tahoma"/>
              <a:cs typeface="Tahoma"/>
              <a:sym typeface="Tahoma"/>
            </a:endParaRPr>
          </a:p>
          <a:p>
            <a:pPr indent="0" lvl="0" marL="0" marR="0" rtl="0" algn="l">
              <a:spcBef>
                <a:spcPts val="480"/>
              </a:spcBef>
              <a:spcAft>
                <a:spcPts val="0"/>
              </a:spcAft>
              <a:buClr>
                <a:schemeClr val="hlink"/>
              </a:buClr>
              <a:buSzPts val="1560"/>
              <a:buFont typeface="Noto Sans Symbols"/>
              <a:buNone/>
            </a:pPr>
            <a:r>
              <a:rPr b="0" i="0" lang="en-US" sz="2400" u="none" cap="none" strike="noStrike">
                <a:solidFill>
                  <a:schemeClr val="lt1"/>
                </a:solidFill>
                <a:latin typeface="Tahoma"/>
                <a:ea typeface="Tahoma"/>
                <a:cs typeface="Tahoma"/>
                <a:sym typeface="Tahoma"/>
              </a:rPr>
              <a:t>Khoa Tim mạch can thiệp</a:t>
            </a:r>
            <a:endParaRPr b="0" i="0" sz="2400" u="none" cap="none" strike="noStrike">
              <a:solidFill>
                <a:schemeClr val="lt1"/>
              </a:solidFill>
              <a:latin typeface="Tahoma"/>
              <a:ea typeface="Tahoma"/>
              <a:cs typeface="Tahoma"/>
              <a:sym typeface="Tahoma"/>
            </a:endParaRPr>
          </a:p>
          <a:p>
            <a:pPr indent="0" lvl="0" marL="0" marR="0" rtl="0" algn="l">
              <a:spcBef>
                <a:spcPts val="480"/>
              </a:spcBef>
              <a:spcAft>
                <a:spcPts val="0"/>
              </a:spcAft>
              <a:buClr>
                <a:schemeClr val="hlink"/>
              </a:buClr>
              <a:buSzPts val="1560"/>
              <a:buFont typeface="Noto Sans Symbols"/>
              <a:buNone/>
            </a:pPr>
            <a:r>
              <a:rPr b="0" i="0" lang="en-US" sz="2400" u="none" cap="none" strike="noStrike">
                <a:solidFill>
                  <a:schemeClr val="lt1"/>
                </a:solidFill>
                <a:latin typeface="Tahoma"/>
                <a:ea typeface="Tahoma"/>
                <a:cs typeface="Tahoma"/>
                <a:sym typeface="Tahoma"/>
              </a:rPr>
              <a:t>BV Chợ Rẫy</a:t>
            </a:r>
            <a:endParaRPr b="0" i="0" sz="2400" u="none" cap="none" strike="noStrike">
              <a:solidFill>
                <a:schemeClr val="lt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66"/>
          <p:cNvSpPr txBox="1"/>
          <p:nvPr>
            <p:ph type="title"/>
          </p:nvPr>
        </p:nvSpPr>
        <p:spPr>
          <a:xfrm>
            <a:off x="381000" y="2286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ĐIỆN TIM</a:t>
            </a:r>
            <a:endParaRPr/>
          </a:p>
        </p:txBody>
      </p:sp>
      <p:sp>
        <p:nvSpPr>
          <p:cNvPr id="1558" name="Google Shape;1558;p166"/>
          <p:cNvSpPr txBox="1"/>
          <p:nvPr>
            <p:ph idx="1" type="body"/>
          </p:nvPr>
        </p:nvSpPr>
        <p:spPr>
          <a:xfrm>
            <a:off x="381000" y="1371600"/>
            <a:ext cx="8305800" cy="5287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ST ↑ ít nhất 2 chuyển đạo </a:t>
            </a:r>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trước tim liên tiếp</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 0,2mV ở BN nam </a:t>
            </a:r>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 0,15 mV ở BN nữ</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600"/>
              </a:spcBef>
              <a:spcAft>
                <a:spcPts val="0"/>
              </a:spcAft>
              <a:buClr>
                <a:schemeClr val="hlink"/>
              </a:buClr>
              <a:buSzPts val="1950"/>
              <a:buFont typeface="Noto Sans Symbols"/>
              <a:buNone/>
            </a:pPr>
            <a:r>
              <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ST ↑ 0,1mV tại nhóm </a:t>
            </a:r>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chuyển đạo ngoại vi</a:t>
            </a:r>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như DII,DIII, aVF or DI,aVL</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600"/>
              </a:spcBef>
              <a:spcAft>
                <a:spcPts val="0"/>
              </a:spcAft>
              <a:buClr>
                <a:schemeClr val="hlink"/>
              </a:buClr>
              <a:buSzPts val="1950"/>
              <a:buFont typeface="Noto Sans Symbols"/>
              <a:buNone/>
            </a:pPr>
            <a:r>
              <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Block nhánh trái hoàn toàn </a:t>
            </a:r>
            <a:endParaRPr/>
          </a:p>
          <a:p>
            <a:pPr indent="-342900" lvl="0" marL="342900" marR="0" rtl="0" algn="l">
              <a:lnSpc>
                <a:spcPct val="8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   mới xuất hiện</a:t>
            </a:r>
            <a:endParaRPr b="0" i="0" sz="3000" u="none" cap="none" strike="noStrike">
              <a:solidFill>
                <a:schemeClr val="lt1"/>
              </a:solidFill>
              <a:latin typeface="Arial"/>
              <a:ea typeface="Arial"/>
              <a:cs typeface="Arial"/>
              <a:sym typeface="Arial"/>
            </a:endParaRPr>
          </a:p>
          <a:p>
            <a:pPr indent="-342900" lvl="0" marL="342900" marR="0" rtl="0" algn="l">
              <a:lnSpc>
                <a:spcPct val="80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  </a:t>
            </a:r>
            <a:endParaRPr/>
          </a:p>
          <a:p>
            <a:pPr indent="-342900" lvl="0" marL="342900" marR="0" rtl="0" algn="l">
              <a:lnSpc>
                <a:spcPct val="80000"/>
              </a:lnSpc>
              <a:spcBef>
                <a:spcPts val="560"/>
              </a:spcBef>
              <a:spcAft>
                <a:spcPts val="0"/>
              </a:spcAft>
              <a:buClr>
                <a:schemeClr val="hlink"/>
              </a:buClr>
              <a:buSzPts val="1820"/>
              <a:buFont typeface="Noto Sans Symbols"/>
              <a:buNone/>
            </a:pPr>
            <a:r>
              <a:t/>
            </a:r>
            <a:endParaRPr b="0" i="0" sz="2800" u="none" cap="none" strike="noStrike">
              <a:solidFill>
                <a:schemeClr val="lt1"/>
              </a:solidFill>
              <a:latin typeface="Arial"/>
              <a:ea typeface="Arial"/>
              <a:cs typeface="Arial"/>
              <a:sym typeface="Arial"/>
            </a:endParaRPr>
          </a:p>
          <a:p>
            <a:pPr indent="-342900" lvl="0" marL="342900" marR="0" rtl="0" algn="l">
              <a:lnSpc>
                <a:spcPct val="80000"/>
              </a:lnSpc>
              <a:spcBef>
                <a:spcPts val="560"/>
              </a:spcBef>
              <a:spcAft>
                <a:spcPts val="0"/>
              </a:spcAft>
              <a:buClr>
                <a:schemeClr val="hlink"/>
              </a:buClr>
              <a:buSzPts val="1820"/>
              <a:buFont typeface="Noto Sans Symbols"/>
              <a:buNone/>
            </a:pPr>
            <a:r>
              <a:t/>
            </a:r>
            <a:endParaRPr b="0" i="0" sz="2800" u="none" cap="none" strike="noStrike">
              <a:solidFill>
                <a:schemeClr val="lt1"/>
              </a:solidFill>
              <a:latin typeface="Arial"/>
              <a:ea typeface="Arial"/>
              <a:cs typeface="Arial"/>
              <a:sym typeface="Arial"/>
            </a:endParaRPr>
          </a:p>
        </p:txBody>
      </p:sp>
      <p:pic>
        <p:nvPicPr>
          <p:cNvPr id="1559" name="Google Shape;1559;p166"/>
          <p:cNvPicPr preferRelativeResize="0"/>
          <p:nvPr/>
        </p:nvPicPr>
        <p:blipFill rotWithShape="1">
          <a:blip r:embed="rId3">
            <a:alphaModFix/>
          </a:blip>
          <a:srcRect b="0" l="0" r="0" t="0"/>
          <a:stretch/>
        </p:blipFill>
        <p:spPr>
          <a:xfrm>
            <a:off x="5480050" y="1752600"/>
            <a:ext cx="366395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6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2"/>
                </a:solidFill>
                <a:latin typeface="Arial"/>
                <a:ea typeface="Arial"/>
                <a:cs typeface="Arial"/>
                <a:sym typeface="Arial"/>
              </a:rPr>
              <a:t>Tiêu chuẩn mới chẩn đoán NMCT cấp</a:t>
            </a:r>
            <a:endParaRPr/>
          </a:p>
        </p:txBody>
      </p:sp>
      <p:sp>
        <p:nvSpPr>
          <p:cNvPr id="1565" name="Google Shape;1565;p167"/>
          <p:cNvSpPr txBox="1"/>
          <p:nvPr>
            <p:ph idx="1" type="body"/>
          </p:nvPr>
        </p:nvSpPr>
        <p:spPr>
          <a:xfrm>
            <a:off x="457200" y="1447800"/>
            <a:ext cx="8229600" cy="4525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Xác định có tăng và hay giảm (có động học) giá trị chất chỉ điểm sinh học men troponin của tim (cTn – cardiac troponin), và kèm theo ít nhất một trong các tiêu chuẩn sau:</a:t>
            </a:r>
            <a:endParaRPr/>
          </a:p>
          <a:p>
            <a:pPr indent="0" lvl="0" marL="0" marR="0" rtl="0" algn="l">
              <a:spcBef>
                <a:spcPts val="48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1. Triệu chứng cơ năng của TMCBCT.</a:t>
            </a:r>
            <a:endParaRPr/>
          </a:p>
          <a:p>
            <a:pPr indent="0" lvl="0" marL="0" marR="0" rtl="0" algn="l">
              <a:spcBef>
                <a:spcPts val="48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2. Biến đổi ST-T rõ mới xuất hiện (hoặc xem như mới), hoặc blốc nhánh trái mới phát hiện.</a:t>
            </a:r>
            <a:endParaRPr/>
          </a:p>
          <a:p>
            <a:pPr indent="0" lvl="0" marL="0" marR="0" rtl="0" algn="l">
              <a:spcBef>
                <a:spcPts val="48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3. Xuất hiện của sóng Q bệnh lý trên ĐTĐ.</a:t>
            </a:r>
            <a:endParaRPr/>
          </a:p>
          <a:p>
            <a:pPr indent="0" lvl="0" marL="0" marR="0" rtl="0" algn="l">
              <a:spcBef>
                <a:spcPts val="48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4. Bằng chứng về sự mới mất hình ảnh cơ tim còn sống hoặc mới rối loạn vận động vùng.</a:t>
            </a:r>
            <a:endParaRPr/>
          </a:p>
          <a:p>
            <a:pPr indent="0" lvl="0" marL="0" marR="0" rtl="0" algn="l">
              <a:spcBef>
                <a:spcPts val="48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 Xác định có huyết khối trong mạch vành bằng chụp mạch vành hoặc mổ tử thi.</a:t>
            </a:r>
            <a:endParaRPr/>
          </a:p>
          <a:p>
            <a:pPr indent="-190500" lvl="0" marL="342900" marR="0" rtl="0" algn="l">
              <a:spcBef>
                <a:spcPts val="480"/>
              </a:spcBef>
              <a:spcAft>
                <a:spcPts val="0"/>
              </a:spcAft>
              <a:buClr>
                <a:schemeClr val="lt1"/>
              </a:buClr>
              <a:buSzPts val="2400"/>
              <a:buFont typeface="Times New Roman"/>
              <a:buNone/>
            </a:pPr>
            <a:r>
              <a:t/>
            </a:r>
            <a:endParaRPr b="0" i="0" sz="2400" u="none" cap="none" strike="noStrike">
              <a:solidFill>
                <a:schemeClr val="lt1"/>
              </a:solidFill>
              <a:latin typeface="Arial"/>
              <a:ea typeface="Arial"/>
              <a:cs typeface="Arial"/>
              <a:sym typeface="Arial"/>
            </a:endParaRPr>
          </a:p>
        </p:txBody>
      </p:sp>
      <p:sp>
        <p:nvSpPr>
          <p:cNvPr id="1566" name="Google Shape;1566;p167"/>
          <p:cNvSpPr/>
          <p:nvPr/>
        </p:nvSpPr>
        <p:spPr>
          <a:xfrm>
            <a:off x="381000" y="6553200"/>
            <a:ext cx="8763000" cy="2619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FFFFFF"/>
                </a:solidFill>
                <a:latin typeface="Times New Roman"/>
                <a:ea typeface="Times New Roman"/>
                <a:cs typeface="Times New Roman"/>
                <a:sym typeface="Times New Roman"/>
              </a:rPr>
              <a:t>1. Kristian Thygesen, S. J. Third Universal Definition of Myocardial Infarction. Journal of the American College of Cardiology. 2012;60:1581–98.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168"/>
          <p:cNvSpPr txBox="1"/>
          <p:nvPr>
            <p:ph type="title"/>
          </p:nvPr>
        </p:nvSpPr>
        <p:spPr>
          <a:xfrm>
            <a:off x="76200" y="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2"/>
                </a:solidFill>
                <a:latin typeface="Arial"/>
                <a:ea typeface="Arial"/>
                <a:cs typeface="Arial"/>
                <a:sym typeface="Arial"/>
              </a:rPr>
              <a:t>ECG trong NMCT cấp (trong bối cảnh LBBB)</a:t>
            </a:r>
            <a:endParaRPr/>
          </a:p>
        </p:txBody>
      </p:sp>
      <p:sp>
        <p:nvSpPr>
          <p:cNvPr id="1572" name="Google Shape;1572;p168"/>
          <p:cNvSpPr txBox="1"/>
          <p:nvPr>
            <p:ph idx="1" type="body"/>
          </p:nvPr>
        </p:nvSpPr>
        <p:spPr>
          <a:xfrm>
            <a:off x="38100" y="1066800"/>
            <a:ext cx="5448300" cy="46783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 ST chênh lên ≥ 1mm và cùng chiều (concordant) với QRS (</a:t>
            </a:r>
            <a:r>
              <a:rPr b="0" i="1" lang="en-US" sz="2400" u="none" cap="none" strike="noStrike">
                <a:solidFill>
                  <a:schemeClr val="lt1"/>
                </a:solidFill>
                <a:latin typeface="Arial"/>
                <a:ea typeface="Arial"/>
                <a:cs typeface="Arial"/>
                <a:sym typeface="Arial"/>
              </a:rPr>
              <a:t>5 điểm</a:t>
            </a:r>
            <a:r>
              <a:rPr b="0" i="0" lang="en-US" sz="2400" u="none" cap="none" strike="noStrike">
                <a:solidFill>
                  <a:schemeClr val="lt1"/>
                </a:solidFill>
                <a:latin typeface="Arial"/>
                <a:ea typeface="Arial"/>
                <a:cs typeface="Arial"/>
                <a:sym typeface="Arial"/>
              </a:rPr>
              <a:t>)</a:t>
            </a:r>
            <a:endParaRPr/>
          </a:p>
          <a:p>
            <a:pPr indent="-342900" lvl="0" marL="342900" marR="0" rtl="0" algn="l">
              <a:spcBef>
                <a:spcPts val="48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ST chênh xuống ≥ 1mm ở V1, V2 hoặc V3 (</a:t>
            </a:r>
            <a:r>
              <a:rPr b="0" i="1" lang="en-US" sz="2400" u="none" cap="none" strike="noStrike">
                <a:solidFill>
                  <a:schemeClr val="lt1"/>
                </a:solidFill>
                <a:latin typeface="Arial"/>
                <a:ea typeface="Arial"/>
                <a:cs typeface="Arial"/>
                <a:sym typeface="Arial"/>
              </a:rPr>
              <a:t>3 điểm</a:t>
            </a:r>
            <a:r>
              <a:rPr b="0" i="0" lang="en-US" sz="2400" u="none" cap="none" strike="noStrike">
                <a:solidFill>
                  <a:schemeClr val="lt1"/>
                </a:solidFill>
                <a:latin typeface="Arial"/>
                <a:ea typeface="Arial"/>
                <a:cs typeface="Arial"/>
                <a:sym typeface="Arial"/>
              </a:rPr>
              <a:t>)</a:t>
            </a:r>
            <a:endParaRPr/>
          </a:p>
          <a:p>
            <a:pPr indent="-342900" lvl="0" marL="342900" marR="0" rtl="0" algn="l">
              <a:spcBef>
                <a:spcPts val="48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ST chênh lên ≥ 5 mm và ngược chiều (discordant) với QRS (</a:t>
            </a:r>
            <a:r>
              <a:rPr b="0" i="1" lang="en-US" sz="2400" u="none" cap="none" strike="noStrike">
                <a:solidFill>
                  <a:schemeClr val="lt1"/>
                </a:solidFill>
                <a:latin typeface="Arial"/>
                <a:ea typeface="Arial"/>
                <a:cs typeface="Arial"/>
                <a:sym typeface="Arial"/>
              </a:rPr>
              <a:t>2 điểm</a:t>
            </a:r>
            <a:r>
              <a:rPr b="0" i="0" lang="en-US" sz="2400" u="none" cap="none" strike="noStrike">
                <a:solidFill>
                  <a:schemeClr val="lt1"/>
                </a:solidFill>
                <a:latin typeface="Arial"/>
                <a:ea typeface="Arial"/>
                <a:cs typeface="Arial"/>
                <a:sym typeface="Arial"/>
              </a:rPr>
              <a:t>) </a:t>
            </a:r>
            <a:endParaRPr b="0" i="0" sz="2400" u="none" cap="none" strike="noStrike">
              <a:solidFill>
                <a:schemeClr val="lt1"/>
              </a:solidFill>
              <a:latin typeface="Arial"/>
              <a:ea typeface="Arial"/>
              <a:cs typeface="Arial"/>
              <a:sym typeface="Arial"/>
            </a:endParaRPr>
          </a:p>
          <a:p>
            <a:pPr indent="-190500" lvl="0" marL="342900" marR="0" rtl="0" algn="l">
              <a:spcBef>
                <a:spcPts val="480"/>
              </a:spcBef>
              <a:spcAft>
                <a:spcPts val="0"/>
              </a:spcAft>
              <a:buClr>
                <a:schemeClr val="lt1"/>
              </a:buClr>
              <a:buSzPts val="2400"/>
              <a:buFont typeface="Times New Roman"/>
              <a:buNone/>
            </a:pPr>
            <a:r>
              <a:t/>
            </a:r>
            <a:endParaRPr b="0" i="0" sz="2400" u="none" cap="none" strike="noStrike">
              <a:solidFill>
                <a:schemeClr val="lt1"/>
              </a:solidFill>
              <a:latin typeface="Arial"/>
              <a:ea typeface="Arial"/>
              <a:cs typeface="Arial"/>
              <a:sym typeface="Arial"/>
            </a:endParaRPr>
          </a:p>
          <a:p>
            <a:pPr indent="-342900" lvl="0" marL="342900" marR="0" rtl="0" algn="l">
              <a:spcBef>
                <a:spcPts val="480"/>
              </a:spcBef>
              <a:spcAft>
                <a:spcPts val="0"/>
              </a:spcAft>
              <a:buClr>
                <a:schemeClr val="lt1"/>
              </a:buClr>
              <a:buSzPts val="2400"/>
              <a:buFont typeface="Arial"/>
              <a:buChar char="•"/>
            </a:pPr>
            <a:r>
              <a:rPr b="0" i="1" lang="en-US" sz="2400" u="none" cap="none" strike="noStrike">
                <a:solidFill>
                  <a:schemeClr val="lt1"/>
                </a:solidFill>
                <a:latin typeface="Arial"/>
                <a:ea typeface="Arial"/>
                <a:cs typeface="Arial"/>
                <a:sym typeface="Arial"/>
              </a:rPr>
              <a:t>Điểm số ≥ 3 có 98% đặc hiệu </a:t>
            </a:r>
            <a:endParaRPr b="0" i="1" sz="2400" u="none" cap="none" strike="noStrike">
              <a:solidFill>
                <a:schemeClr val="lt1"/>
              </a:solidFill>
              <a:latin typeface="Arial"/>
              <a:ea typeface="Arial"/>
              <a:cs typeface="Arial"/>
              <a:sym typeface="Arial"/>
            </a:endParaRPr>
          </a:p>
          <a:p>
            <a:pPr indent="0" lvl="0" marL="0" marR="0" rtl="0" algn="l">
              <a:spcBef>
                <a:spcPts val="480"/>
              </a:spcBef>
              <a:spcAft>
                <a:spcPts val="0"/>
              </a:spcAft>
              <a:buClr>
                <a:schemeClr val="lt1"/>
              </a:buClr>
              <a:buSzPts val="2400"/>
              <a:buFont typeface="Arial"/>
              <a:buNone/>
            </a:pPr>
            <a:r>
              <a:rPr b="0" i="1" lang="en-US" sz="2400" u="none" cap="none" strike="noStrike">
                <a:solidFill>
                  <a:schemeClr val="lt1"/>
                </a:solidFill>
                <a:latin typeface="Arial"/>
                <a:ea typeface="Arial"/>
                <a:cs typeface="Arial"/>
                <a:sym typeface="Arial"/>
              </a:rPr>
              <a:t>     cho NMCT cấp</a:t>
            </a:r>
            <a:endParaRPr b="0" i="0" sz="2400" u="none" cap="none" strike="noStrike">
              <a:solidFill>
                <a:schemeClr val="lt1"/>
              </a:solidFill>
              <a:latin typeface="Arial"/>
              <a:ea typeface="Arial"/>
              <a:cs typeface="Arial"/>
              <a:sym typeface="Arial"/>
            </a:endParaRPr>
          </a:p>
          <a:p>
            <a:pPr indent="-190500" lvl="0" marL="342900" marR="0" rtl="0" algn="l">
              <a:spcBef>
                <a:spcPts val="480"/>
              </a:spcBef>
              <a:spcAft>
                <a:spcPts val="0"/>
              </a:spcAft>
              <a:buClr>
                <a:schemeClr val="lt1"/>
              </a:buClr>
              <a:buSzPts val="2400"/>
              <a:buFont typeface="Times New Roman"/>
              <a:buNone/>
            </a:pPr>
            <a:r>
              <a:t/>
            </a:r>
            <a:endParaRPr b="0" i="0" sz="2400" u="none" cap="none" strike="noStrike">
              <a:solidFill>
                <a:schemeClr val="lt1"/>
              </a:solidFill>
              <a:latin typeface="Arial"/>
              <a:ea typeface="Arial"/>
              <a:cs typeface="Arial"/>
              <a:sym typeface="Arial"/>
            </a:endParaRPr>
          </a:p>
        </p:txBody>
      </p:sp>
      <p:sp>
        <p:nvSpPr>
          <p:cNvPr id="1573" name="Google Shape;1573;p168"/>
          <p:cNvSpPr/>
          <p:nvPr/>
        </p:nvSpPr>
        <p:spPr>
          <a:xfrm>
            <a:off x="304800" y="6351588"/>
            <a:ext cx="8610600" cy="430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Arial"/>
                <a:ea typeface="Arial"/>
                <a:cs typeface="Arial"/>
                <a:sym typeface="Arial"/>
              </a:rPr>
              <a:t> Benjamin M. Scirica and David A. Morrow. ST-Elevation Myocardial Infarction: Pathology, Pathophysiology, and Clinical Features. In: 10th, editor. Braunwalds Heart Disease - A Textbook of Cardiovascular Medicine2015. p. 1068-94.</a:t>
            </a:r>
            <a:endParaRPr/>
          </a:p>
        </p:txBody>
      </p:sp>
      <p:pic>
        <p:nvPicPr>
          <p:cNvPr descr="https://www.dieutri.vn/upload/btdtd682.gif" id="1574" name="Google Shape;1574;p168"/>
          <p:cNvPicPr preferRelativeResize="0"/>
          <p:nvPr/>
        </p:nvPicPr>
        <p:blipFill rotWithShape="1">
          <a:blip r:embed="rId3">
            <a:alphaModFix/>
          </a:blip>
          <a:srcRect b="0" l="0" r="0" t="0"/>
          <a:stretch/>
        </p:blipFill>
        <p:spPr>
          <a:xfrm>
            <a:off x="4860925" y="3128176"/>
            <a:ext cx="4359275" cy="3138487"/>
          </a:xfrm>
          <a:prstGeom prst="rect">
            <a:avLst/>
          </a:prstGeom>
          <a:noFill/>
          <a:ln>
            <a:noFill/>
          </a:ln>
        </p:spPr>
      </p:pic>
      <p:pic>
        <p:nvPicPr>
          <p:cNvPr descr="https://www.dieutri.vn/upload/btdtd681.gif" id="1575" name="Google Shape;1575;p168"/>
          <p:cNvPicPr preferRelativeResize="0"/>
          <p:nvPr/>
        </p:nvPicPr>
        <p:blipFill rotWithShape="1">
          <a:blip r:embed="rId4">
            <a:alphaModFix/>
          </a:blip>
          <a:srcRect b="0" l="0" r="0" t="0"/>
          <a:stretch/>
        </p:blipFill>
        <p:spPr>
          <a:xfrm>
            <a:off x="6064250" y="990600"/>
            <a:ext cx="2649538" cy="2052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400" u="none" cap="none" strike="noStrike">
              <a:solidFill>
                <a:schemeClr val="lt2"/>
              </a:solidFill>
              <a:latin typeface="Arial"/>
              <a:ea typeface="Arial"/>
              <a:cs typeface="Arial"/>
              <a:sym typeface="Arial"/>
            </a:endParaRPr>
          </a:p>
        </p:txBody>
      </p:sp>
      <p:sp>
        <p:nvSpPr>
          <p:cNvPr id="1581" name="Google Shape;1581;p1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b="0" i="0" sz="3200" u="none" cap="none" strike="noStrike">
              <a:solidFill>
                <a:schemeClr val="lt1"/>
              </a:solidFill>
              <a:latin typeface="Times New Roman"/>
              <a:ea typeface="Times New Roman"/>
              <a:cs typeface="Times New Roman"/>
              <a:sym typeface="Times New Roman"/>
            </a:endParaRPr>
          </a:p>
        </p:txBody>
      </p:sp>
      <p:pic>
        <p:nvPicPr>
          <p:cNvPr descr="http://www.timmachhoc.vn/images/stories/boiduongsaudaihoc/963-3.png" id="1582" name="Google Shape;1582;p169"/>
          <p:cNvPicPr preferRelativeResize="0"/>
          <p:nvPr/>
        </p:nvPicPr>
        <p:blipFill rotWithShape="1">
          <a:blip r:embed="rId3">
            <a:alphaModFix/>
          </a:blip>
          <a:srcRect b="0" l="0" r="0" t="0"/>
          <a:stretch/>
        </p:blipFill>
        <p:spPr>
          <a:xfrm>
            <a:off x="155575" y="1416050"/>
            <a:ext cx="8912225" cy="398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2"/>
                </a:solidFill>
                <a:latin typeface="Arial"/>
                <a:ea typeface="Arial"/>
                <a:cs typeface="Arial"/>
                <a:sym typeface="Arial"/>
              </a:rPr>
              <a:t>Phân loại NMCT cấp</a:t>
            </a:r>
            <a:endParaRPr/>
          </a:p>
        </p:txBody>
      </p:sp>
      <p:sp>
        <p:nvSpPr>
          <p:cNvPr id="1588" name="Google Shape;1588;p1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FFFF00"/>
              </a:buClr>
              <a:buSzPts val="2400"/>
              <a:buFont typeface="Times New Roman"/>
              <a:buAutoNum type="arabicPeriod"/>
            </a:pPr>
            <a:r>
              <a:rPr b="0" i="0" lang="en-US" sz="2400" u="none" cap="none" strike="noStrike">
                <a:solidFill>
                  <a:srgbClr val="FFFF00"/>
                </a:solidFill>
                <a:latin typeface="Times New Roman"/>
                <a:ea typeface="Times New Roman"/>
                <a:cs typeface="Times New Roman"/>
                <a:sym typeface="Times New Roman"/>
              </a:rPr>
              <a:t>Nhồi máu cơ tim nguyên phát:</a:t>
            </a:r>
            <a:r>
              <a:rPr b="0" i="0" lang="en-US" sz="2400" u="none" cap="none" strike="noStrike">
                <a:solidFill>
                  <a:schemeClr val="lt1"/>
                </a:solidFill>
                <a:latin typeface="Times New Roman"/>
                <a:ea typeface="Times New Roman"/>
                <a:cs typeface="Times New Roman"/>
                <a:sym typeface="Times New Roman"/>
              </a:rPr>
              <a:t> Nhồi máu cơ tim nguyên phát do vỡ, loét, nứt, xói mòn hoặc bóc tách mảng xơ vữa dẫn tới hình thành cục máu đông trong lòng mạch</a:t>
            </a:r>
            <a:endParaRPr b="0" i="0" sz="2400" u="none" cap="none" strike="noStrike">
              <a:solidFill>
                <a:schemeClr val="lt1"/>
              </a:solidFill>
              <a:latin typeface="Times New Roman"/>
              <a:ea typeface="Times New Roman"/>
              <a:cs typeface="Times New Roman"/>
              <a:sym typeface="Times New Roman"/>
            </a:endParaRPr>
          </a:p>
          <a:p>
            <a:pPr indent="-457200" lvl="0" marL="457200" marR="0" rtl="0" algn="l">
              <a:spcBef>
                <a:spcPts val="480"/>
              </a:spcBef>
              <a:spcAft>
                <a:spcPts val="0"/>
              </a:spcAft>
              <a:buClr>
                <a:schemeClr val="lt1"/>
              </a:buClr>
              <a:buSzPts val="2400"/>
              <a:buFont typeface="Times New Roman"/>
              <a:buAutoNum type="arabicPeriod"/>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rgbClr val="FFFF00"/>
                </a:solidFill>
                <a:latin typeface="Times New Roman"/>
                <a:ea typeface="Times New Roman"/>
                <a:cs typeface="Times New Roman"/>
                <a:sym typeface="Times New Roman"/>
              </a:rPr>
              <a:t>Nhồi máu cơ tim thứ phát:</a:t>
            </a:r>
            <a:r>
              <a:rPr b="0" i="0" lang="en-US" sz="2400" u="none" cap="none" strike="noStrike">
                <a:solidFill>
                  <a:schemeClr val="lt1"/>
                </a:solidFill>
                <a:latin typeface="Times New Roman"/>
                <a:ea typeface="Times New Roman"/>
                <a:cs typeface="Times New Roman"/>
                <a:sym typeface="Times New Roman"/>
              </a:rPr>
              <a:t> mất cân bằng cán cân cung và/hoặc cầu oxy của cơ tim.</a:t>
            </a:r>
            <a:endParaRPr b="0" i="0" sz="2400" u="none" cap="none" strike="noStrike">
              <a:solidFill>
                <a:schemeClr val="lt1"/>
              </a:solidFill>
              <a:latin typeface="Times New Roman"/>
              <a:ea typeface="Times New Roman"/>
              <a:cs typeface="Times New Roman"/>
              <a:sym typeface="Times New Roman"/>
            </a:endParaRPr>
          </a:p>
          <a:p>
            <a:pPr indent="-457200" lvl="0" marL="457200" marR="0" rtl="0" algn="l">
              <a:spcBef>
                <a:spcPts val="480"/>
              </a:spcBef>
              <a:spcAft>
                <a:spcPts val="0"/>
              </a:spcAft>
              <a:buClr>
                <a:schemeClr val="lt1"/>
              </a:buClr>
              <a:buSzPts val="2400"/>
              <a:buFont typeface="Times New Roman"/>
              <a:buAutoNum type="arabicPeriod"/>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rgbClr val="FFFF00"/>
                </a:solidFill>
                <a:latin typeface="Times New Roman"/>
                <a:ea typeface="Times New Roman"/>
                <a:cs typeface="Times New Roman"/>
                <a:sym typeface="Times New Roman"/>
              </a:rPr>
              <a:t>Nhồi máu cơ tim dẫn tới tử vong</a:t>
            </a:r>
            <a:r>
              <a:rPr b="0" i="0" lang="en-US" sz="2400" u="none" cap="none" strike="noStrike">
                <a:solidFill>
                  <a:schemeClr val="lt1"/>
                </a:solidFill>
                <a:latin typeface="Times New Roman"/>
                <a:ea typeface="Times New Roman"/>
                <a:cs typeface="Times New Roman"/>
                <a:sym typeface="Times New Roman"/>
              </a:rPr>
              <a:t> trong trường hợp không có kết quả men tim</a:t>
            </a:r>
            <a:endParaRPr b="0" i="0" sz="2400" u="none" cap="none" strike="noStrike">
              <a:solidFill>
                <a:schemeClr val="lt1"/>
              </a:solidFill>
              <a:latin typeface="Times New Roman"/>
              <a:ea typeface="Times New Roman"/>
              <a:cs typeface="Times New Roman"/>
              <a:sym typeface="Times New Roman"/>
            </a:endParaRPr>
          </a:p>
          <a:p>
            <a:pPr indent="-457200" lvl="0" marL="457200" marR="0" rtl="0" algn="l">
              <a:spcBef>
                <a:spcPts val="480"/>
              </a:spcBef>
              <a:spcAft>
                <a:spcPts val="0"/>
              </a:spcAft>
              <a:buClr>
                <a:schemeClr val="lt1"/>
              </a:buClr>
              <a:buSzPts val="2400"/>
              <a:buFont typeface="Times New Roman"/>
              <a:buAutoNum type="arabicPeriod"/>
            </a:pPr>
            <a:r>
              <a:rPr b="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rgbClr val="FFFF00"/>
                </a:solidFill>
                <a:latin typeface="Times New Roman"/>
                <a:ea typeface="Times New Roman"/>
                <a:cs typeface="Times New Roman"/>
                <a:sym typeface="Times New Roman"/>
              </a:rPr>
              <a:t>4a: Nhồi máu cơ tim do can thiệp động mạch mạch vành qua da (PCI)</a:t>
            </a:r>
            <a:endParaRPr b="0" i="0" sz="2400" u="none" cap="none" strike="noStrike">
              <a:solidFill>
                <a:srgbClr val="FFFF00"/>
              </a:solidFill>
              <a:latin typeface="Times New Roman"/>
              <a:ea typeface="Times New Roman"/>
              <a:cs typeface="Times New Roman"/>
              <a:sym typeface="Times New Roman"/>
            </a:endParaRPr>
          </a:p>
          <a:p>
            <a:pPr indent="0" lvl="0" marL="0" marR="0" rtl="0" algn="l">
              <a:spcBef>
                <a:spcPts val="480"/>
              </a:spcBef>
              <a:spcAft>
                <a:spcPts val="0"/>
              </a:spcAft>
              <a:buClr>
                <a:srgbClr val="FFFF00"/>
              </a:buClr>
              <a:buSzPts val="2400"/>
              <a:buFont typeface="Times New Roman"/>
              <a:buNone/>
            </a:pPr>
            <a:r>
              <a:rPr b="0" i="0" lang="en-US" sz="2400" u="none" cap="none" strike="noStrike">
                <a:solidFill>
                  <a:srgbClr val="FFFF00"/>
                </a:solidFill>
                <a:latin typeface="Times New Roman"/>
                <a:ea typeface="Times New Roman"/>
                <a:cs typeface="Times New Roman"/>
                <a:sym typeface="Times New Roman"/>
              </a:rPr>
              <a:t>        4b: Nhồi máu cơ tim do huyết khối trong stent.</a:t>
            </a:r>
            <a:endParaRPr/>
          </a:p>
          <a:p>
            <a:pPr indent="0" lvl="0" marL="0" marR="0" rtl="0" algn="l">
              <a:spcBef>
                <a:spcPts val="480"/>
              </a:spcBef>
              <a:spcAft>
                <a:spcPts val="0"/>
              </a:spcAft>
              <a:buClr>
                <a:schemeClr val="lt1"/>
              </a:buClr>
              <a:buSzPts val="2400"/>
              <a:buFont typeface="Times New Roman"/>
              <a:buNone/>
            </a:pPr>
            <a:r>
              <a:rPr b="0" i="0" lang="en-US" sz="2400" u="none" cap="none" strike="noStrike">
                <a:solidFill>
                  <a:schemeClr val="lt1"/>
                </a:solidFill>
                <a:latin typeface="Times New Roman"/>
                <a:ea typeface="Times New Roman"/>
                <a:cs typeface="Times New Roman"/>
                <a:sym typeface="Times New Roman"/>
              </a:rPr>
              <a:t>5.    </a:t>
            </a:r>
            <a:r>
              <a:rPr b="0" i="0" lang="en-US" sz="2400" u="none" cap="none" strike="noStrike">
                <a:solidFill>
                  <a:srgbClr val="FFFF00"/>
                </a:solidFill>
                <a:latin typeface="Times New Roman"/>
                <a:ea typeface="Times New Roman"/>
                <a:cs typeface="Times New Roman"/>
                <a:sym typeface="Times New Roman"/>
              </a:rPr>
              <a:t> Nhồi máu cơ tim do mổ bắc cầu mạch vành</a:t>
            </a:r>
            <a:endParaRPr b="0" i="0" sz="2400" u="none" cap="none" strike="noStrike">
              <a:solidFill>
                <a:srgbClr val="FFFF00"/>
              </a:solidFill>
              <a:latin typeface="Times New Roman"/>
              <a:ea typeface="Times New Roman"/>
              <a:cs typeface="Times New Roman"/>
              <a:sym typeface="Times New Roman"/>
            </a:endParaRPr>
          </a:p>
        </p:txBody>
      </p:sp>
      <p:sp>
        <p:nvSpPr>
          <p:cNvPr id="1589" name="Google Shape;1589;p170"/>
          <p:cNvSpPr/>
          <p:nvPr/>
        </p:nvSpPr>
        <p:spPr>
          <a:xfrm>
            <a:off x="381000" y="6596063"/>
            <a:ext cx="8763000" cy="261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FFFFFF"/>
                </a:solidFill>
                <a:latin typeface="Times New Roman"/>
                <a:ea typeface="Times New Roman"/>
                <a:cs typeface="Times New Roman"/>
                <a:sym typeface="Times New Roman"/>
              </a:rPr>
              <a:t>1. Kristian Thygesen, S. J. Third Universal Definition of Myocardial Infarction. Journal of the American College of Cardiology. 2012;60:1581–98.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171"/>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2"/>
                </a:solidFill>
                <a:latin typeface="Arial"/>
                <a:ea typeface="Arial"/>
                <a:cs typeface="Arial"/>
                <a:sym typeface="Arial"/>
              </a:rPr>
              <a:t>Ranh giới giữa NMCT cấp type 1 và type 2?</a:t>
            </a:r>
            <a:endParaRPr/>
          </a:p>
        </p:txBody>
      </p:sp>
      <p:sp>
        <p:nvSpPr>
          <p:cNvPr id="1595" name="Google Shape;1595;p1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b="0" i="0" sz="3200" u="none" cap="none" strike="noStrike">
              <a:solidFill>
                <a:schemeClr val="lt1"/>
              </a:solidFill>
              <a:latin typeface="Times New Roman"/>
              <a:ea typeface="Times New Roman"/>
              <a:cs typeface="Times New Roman"/>
              <a:sym typeface="Times New Roman"/>
            </a:endParaRPr>
          </a:p>
        </p:txBody>
      </p:sp>
      <p:pic>
        <p:nvPicPr>
          <p:cNvPr id="1596" name="Google Shape;1596;p171"/>
          <p:cNvPicPr preferRelativeResize="0"/>
          <p:nvPr/>
        </p:nvPicPr>
        <p:blipFill rotWithShape="1">
          <a:blip r:embed="rId3">
            <a:alphaModFix/>
          </a:blip>
          <a:srcRect b="0" l="0" r="0" t="0"/>
          <a:stretch/>
        </p:blipFill>
        <p:spPr>
          <a:xfrm>
            <a:off x="1573213" y="914400"/>
            <a:ext cx="5997575" cy="5603875"/>
          </a:xfrm>
          <a:prstGeom prst="rect">
            <a:avLst/>
          </a:prstGeom>
          <a:noFill/>
          <a:ln>
            <a:noFill/>
          </a:ln>
        </p:spPr>
      </p:pic>
      <p:sp>
        <p:nvSpPr>
          <p:cNvPr id="1597" name="Google Shape;1597;p171"/>
          <p:cNvSpPr/>
          <p:nvPr/>
        </p:nvSpPr>
        <p:spPr>
          <a:xfrm>
            <a:off x="381000" y="6596063"/>
            <a:ext cx="8763000" cy="261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FFFFFF"/>
                </a:solidFill>
                <a:latin typeface="Times New Roman"/>
                <a:ea typeface="Times New Roman"/>
                <a:cs typeface="Times New Roman"/>
                <a:sym typeface="Times New Roman"/>
              </a:rPr>
              <a:t>1. Kristian Thygesen, S. J. Third Universal Definition of Myocardial Infarction. Journal of the American College of Cardiology. 2012;60:1581–98.</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172"/>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NGUYÊN LÝ ĐIỀU TRỊ</a:t>
            </a:r>
            <a:r>
              <a:rPr b="0" i="0" lang="en-US" sz="4400" u="none" cap="none" strike="noStrike">
                <a:solidFill>
                  <a:schemeClr val="lt2"/>
                </a:solidFill>
                <a:latin typeface="Arial"/>
                <a:ea typeface="Arial"/>
                <a:cs typeface="Arial"/>
                <a:sym typeface="Arial"/>
              </a:rPr>
              <a:t> </a:t>
            </a:r>
            <a:endParaRPr/>
          </a:p>
        </p:txBody>
      </p:sp>
      <p:sp>
        <p:nvSpPr>
          <p:cNvPr id="1603" name="Google Shape;1603;p172"/>
          <p:cNvSpPr txBox="1"/>
          <p:nvPr>
            <p:ph idx="1" type="body"/>
          </p:nvPr>
        </p:nvSpPr>
        <p:spPr>
          <a:xfrm>
            <a:off x="304800" y="2057400"/>
            <a:ext cx="8839200" cy="533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hlink"/>
              </a:buClr>
              <a:buSzPts val="2405"/>
              <a:buFont typeface="Noto Sans Symbols"/>
              <a:buChar char="■"/>
            </a:pPr>
            <a:r>
              <a:rPr b="0" i="0" lang="en-US" sz="3700" u="none" cap="none" strike="noStrike">
                <a:solidFill>
                  <a:schemeClr val="lt1"/>
                </a:solidFill>
                <a:latin typeface="Arial"/>
                <a:ea typeface="Arial"/>
                <a:cs typeface="Arial"/>
                <a:sym typeface="Arial"/>
              </a:rPr>
              <a:t>Lên  chiến lược tái tưới máu cơ tim càng sớm càng tốt</a:t>
            </a:r>
            <a:endParaRPr b="0" i="0" sz="3700" u="none" cap="none" strike="noStrike">
              <a:solidFill>
                <a:schemeClr val="lt1"/>
              </a:solidFill>
              <a:latin typeface="Arial"/>
              <a:ea typeface="Arial"/>
              <a:cs typeface="Arial"/>
              <a:sym typeface="Arial"/>
            </a:endParaRPr>
          </a:p>
          <a:p>
            <a:pPr indent="0" lvl="0" marL="0" marR="0" rtl="0" algn="l">
              <a:lnSpc>
                <a:spcPct val="120000"/>
              </a:lnSpc>
              <a:spcBef>
                <a:spcPts val="740"/>
              </a:spcBef>
              <a:spcAft>
                <a:spcPts val="0"/>
              </a:spcAft>
              <a:buClr>
                <a:schemeClr val="hlink"/>
              </a:buClr>
              <a:buSzPts val="2405"/>
              <a:buFont typeface="Noto Sans Symbols"/>
              <a:buNone/>
            </a:pPr>
            <a:r>
              <a:t/>
            </a:r>
            <a:endParaRPr b="0" i="0" sz="3700" u="none" cap="none" strike="noStrike">
              <a:solidFill>
                <a:srgbClr val="FF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pic>
        <p:nvPicPr>
          <p:cNvPr descr="Bicycle Ambulance" id="1608" name="Google Shape;1608;p173"/>
          <p:cNvPicPr preferRelativeResize="0"/>
          <p:nvPr/>
        </p:nvPicPr>
        <p:blipFill rotWithShape="1">
          <a:blip r:embed="rId3">
            <a:alphaModFix/>
          </a:blip>
          <a:srcRect b="0" l="7457" r="0" t="0"/>
          <a:stretch/>
        </p:blipFill>
        <p:spPr>
          <a:xfrm>
            <a:off x="0" y="1998663"/>
            <a:ext cx="5075238" cy="4395787"/>
          </a:xfrm>
          <a:prstGeom prst="rect">
            <a:avLst/>
          </a:prstGeom>
          <a:noFill/>
          <a:ln>
            <a:noFill/>
          </a:ln>
        </p:spPr>
      </p:pic>
      <p:sp>
        <p:nvSpPr>
          <p:cNvPr id="1609" name="Google Shape;1609;p173"/>
          <p:cNvSpPr txBox="1"/>
          <p:nvPr/>
        </p:nvSpPr>
        <p:spPr>
          <a:xfrm>
            <a:off x="5257800" y="2667000"/>
            <a:ext cx="3886200" cy="25542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FFFFFF"/>
                </a:solidFill>
                <a:latin typeface="Arial"/>
                <a:ea typeface="Arial"/>
                <a:cs typeface="Arial"/>
                <a:sym typeface="Arial"/>
              </a:rPr>
              <a:t>“Thời gian” là</a:t>
            </a:r>
            <a:r>
              <a:rPr b="1" lang="en-US" sz="2800">
                <a:solidFill>
                  <a:srgbClr val="FFFF00"/>
                </a:solidFill>
                <a:latin typeface="Arial"/>
                <a:ea typeface="Arial"/>
                <a:cs typeface="Arial"/>
                <a:sym typeface="Arial"/>
              </a:rPr>
              <a:t> “vàng”</a:t>
            </a:r>
            <a:endParaRPr/>
          </a:p>
          <a:p>
            <a:pPr indent="0" lvl="0" marL="0" marR="0" rtl="0" algn="ctr">
              <a:spcBef>
                <a:spcPts val="1200"/>
              </a:spcBef>
              <a:spcAft>
                <a:spcPts val="0"/>
              </a:spcAft>
              <a:buNone/>
            </a:pPr>
            <a:r>
              <a:rPr b="1" lang="en-US" sz="2800">
                <a:solidFill>
                  <a:srgbClr val="FFFF00"/>
                </a:solidFill>
                <a:latin typeface="Arial"/>
                <a:ea typeface="Arial"/>
                <a:cs typeface="Arial"/>
                <a:sym typeface="Arial"/>
              </a:rPr>
              <a:t>“Thời gian vàng”</a:t>
            </a:r>
            <a:endParaRPr/>
          </a:p>
          <a:p>
            <a:pPr indent="0" lvl="0" marL="0" marR="0" rtl="0" algn="ctr">
              <a:spcBef>
                <a:spcPts val="1200"/>
              </a:spcBef>
              <a:spcAft>
                <a:spcPts val="0"/>
              </a:spcAft>
              <a:buNone/>
            </a:pPr>
            <a:r>
              <a:rPr b="1" lang="en-US" sz="2800">
                <a:solidFill>
                  <a:srgbClr val="FFDF79"/>
                </a:solidFill>
                <a:latin typeface="Arial"/>
                <a:ea typeface="Arial"/>
                <a:cs typeface="Arial"/>
                <a:sym typeface="Arial"/>
              </a:rPr>
              <a:t>Thời gian là khối lượng cơ tim được cứu sống</a:t>
            </a:r>
            <a:endParaRPr/>
          </a:p>
        </p:txBody>
      </p:sp>
      <p:sp>
        <p:nvSpPr>
          <p:cNvPr id="1610" name="Google Shape;1610;p173"/>
          <p:cNvSpPr txBox="1"/>
          <p:nvPr/>
        </p:nvSpPr>
        <p:spPr>
          <a:xfrm>
            <a:off x="381000" y="2362200"/>
            <a:ext cx="10668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FF00"/>
                </a:solidFill>
                <a:latin typeface="Times New Roman"/>
                <a:ea typeface="Times New Roman"/>
                <a:cs typeface="Times New Roman"/>
                <a:sym typeface="Times New Roman"/>
              </a:rPr>
              <a:t>3 giờ</a:t>
            </a:r>
            <a:endParaRPr b="1" sz="2800">
              <a:solidFill>
                <a:srgbClr val="FFFF00"/>
              </a:solidFill>
              <a:latin typeface="Times New Roman"/>
              <a:ea typeface="Times New Roman"/>
              <a:cs typeface="Times New Roman"/>
              <a:sym typeface="Times New Roman"/>
            </a:endParaRPr>
          </a:p>
        </p:txBody>
      </p:sp>
      <p:sp>
        <p:nvSpPr>
          <p:cNvPr id="1611" name="Google Shape;1611;p173"/>
          <p:cNvSpPr txBox="1"/>
          <p:nvPr/>
        </p:nvSpPr>
        <p:spPr>
          <a:xfrm>
            <a:off x="1981200" y="2362200"/>
            <a:ext cx="10668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ABD5"/>
                </a:solidFill>
                <a:latin typeface="Times New Roman"/>
                <a:ea typeface="Times New Roman"/>
                <a:cs typeface="Times New Roman"/>
                <a:sym typeface="Times New Roman"/>
              </a:rPr>
              <a:t>6 giờ</a:t>
            </a:r>
            <a:endParaRPr b="1" sz="2800">
              <a:solidFill>
                <a:srgbClr val="FFABD5"/>
              </a:solidFill>
              <a:latin typeface="Times New Roman"/>
              <a:ea typeface="Times New Roman"/>
              <a:cs typeface="Times New Roman"/>
              <a:sym typeface="Times New Roman"/>
            </a:endParaRPr>
          </a:p>
        </p:txBody>
      </p:sp>
      <p:sp>
        <p:nvSpPr>
          <p:cNvPr id="1612" name="Google Shape;1612;p173"/>
          <p:cNvSpPr txBox="1"/>
          <p:nvPr/>
        </p:nvSpPr>
        <p:spPr>
          <a:xfrm>
            <a:off x="3048000" y="2362200"/>
            <a:ext cx="1219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imes New Roman"/>
                <a:ea typeface="Times New Roman"/>
                <a:cs typeface="Times New Roman"/>
                <a:sym typeface="Times New Roman"/>
              </a:rPr>
              <a:t>12 giờ</a:t>
            </a:r>
            <a:endParaRPr b="1" sz="2800">
              <a:solidFill>
                <a:srgbClr val="FF0000"/>
              </a:solidFill>
              <a:latin typeface="Times New Roman"/>
              <a:ea typeface="Times New Roman"/>
              <a:cs typeface="Times New Roman"/>
              <a:sym typeface="Times New Roman"/>
            </a:endParaRPr>
          </a:p>
        </p:txBody>
      </p:sp>
      <p:sp>
        <p:nvSpPr>
          <p:cNvPr id="1613" name="Google Shape;1613;p173"/>
          <p:cNvSpPr txBox="1"/>
          <p:nvPr/>
        </p:nvSpPr>
        <p:spPr>
          <a:xfrm>
            <a:off x="4343400" y="2371725"/>
            <a:ext cx="1219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1EFFE"/>
                </a:solidFill>
                <a:latin typeface="Times New Roman"/>
                <a:ea typeface="Times New Roman"/>
                <a:cs typeface="Times New Roman"/>
                <a:sym typeface="Times New Roman"/>
              </a:rPr>
              <a:t>24 giờ</a:t>
            </a:r>
            <a:endParaRPr b="1" sz="2800">
              <a:solidFill>
                <a:srgbClr val="C1EFFE"/>
              </a:solidFill>
              <a:latin typeface="Arial"/>
              <a:ea typeface="Arial"/>
              <a:cs typeface="Arial"/>
              <a:sym typeface="Arial"/>
            </a:endParaRPr>
          </a:p>
        </p:txBody>
      </p:sp>
      <p:sp>
        <p:nvSpPr>
          <p:cNvPr id="1614" name="Google Shape;1614;p173"/>
          <p:cNvSpPr/>
          <p:nvPr/>
        </p:nvSpPr>
        <p:spPr>
          <a:xfrm>
            <a:off x="381000" y="2209800"/>
            <a:ext cx="914400" cy="838200"/>
          </a:xfrm>
          <a:prstGeom prst="ellipse">
            <a:avLst/>
          </a:prstGeom>
          <a:noFill/>
          <a:ln cap="flat" cmpd="sng" w="5715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1615" name="Google Shape;1615;p173"/>
          <p:cNvSpPr/>
          <p:nvPr/>
        </p:nvSpPr>
        <p:spPr>
          <a:xfrm>
            <a:off x="1981200" y="2209800"/>
            <a:ext cx="914400" cy="838200"/>
          </a:xfrm>
          <a:prstGeom prst="ellipse">
            <a:avLst/>
          </a:prstGeom>
          <a:noFill/>
          <a:ln cap="flat" cmpd="sng" w="57150">
            <a:solidFill>
              <a:srgbClr val="FFABD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1616" name="Google Shape;1616;p173"/>
          <p:cNvSpPr/>
          <p:nvPr/>
        </p:nvSpPr>
        <p:spPr>
          <a:xfrm>
            <a:off x="3124200" y="2209800"/>
            <a:ext cx="990600" cy="838200"/>
          </a:xfrm>
          <a:prstGeom prst="ellipse">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1617" name="Google Shape;1617;p173"/>
          <p:cNvSpPr/>
          <p:nvPr/>
        </p:nvSpPr>
        <p:spPr>
          <a:xfrm>
            <a:off x="4343400" y="2209800"/>
            <a:ext cx="990600" cy="838200"/>
          </a:xfrm>
          <a:prstGeom prst="ellipse">
            <a:avLst/>
          </a:prstGeom>
          <a:noFill/>
          <a:ln cap="flat" cmpd="sng" w="57150">
            <a:solidFill>
              <a:srgbClr val="C1EFF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1618" name="Google Shape;1618;p173"/>
          <p:cNvSpPr txBox="1"/>
          <p:nvPr/>
        </p:nvSpPr>
        <p:spPr>
          <a:xfrm>
            <a:off x="0" y="0"/>
            <a:ext cx="9144000" cy="1143000"/>
          </a:xfrm>
          <a:prstGeom prst="rect">
            <a:avLst/>
          </a:prstGeom>
          <a:solidFill>
            <a:srgbClr val="004C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E5E5FF"/>
                </a:solidFill>
                <a:latin typeface="Arial"/>
                <a:ea typeface="Arial"/>
                <a:cs typeface="Arial"/>
                <a:sym typeface="Arial"/>
              </a:rPr>
              <a:t>Thái độ xử trí </a:t>
            </a:r>
            <a:r>
              <a:rPr b="1" lang="en-US" sz="3600">
                <a:solidFill>
                  <a:srgbClr val="FFC000"/>
                </a:solidFill>
                <a:latin typeface="Arial"/>
                <a:ea typeface="Arial"/>
                <a:cs typeface="Arial"/>
                <a:sym typeface="Arial"/>
              </a:rPr>
              <a:t>NMCT STCL (STEMI)</a:t>
            </a:r>
            <a:endParaRPr b="1" sz="3600">
              <a:solidFill>
                <a:srgbClr val="FFC000"/>
              </a:solidFill>
              <a:latin typeface="Arial"/>
              <a:ea typeface="Arial"/>
              <a:cs typeface="Arial"/>
              <a:sym typeface="Arial"/>
            </a:endParaRPr>
          </a:p>
        </p:txBody>
      </p:sp>
      <p:sp>
        <p:nvSpPr>
          <p:cNvPr id="1619" name="Google Shape;1619;p173"/>
          <p:cNvSpPr txBox="1"/>
          <p:nvPr/>
        </p:nvSpPr>
        <p:spPr>
          <a:xfrm>
            <a:off x="685800" y="1295400"/>
            <a:ext cx="82296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FF00"/>
                </a:solidFill>
                <a:latin typeface="Arial"/>
                <a:ea typeface="Arial"/>
                <a:cs typeface="Arial"/>
                <a:sym typeface="Arial"/>
              </a:rPr>
              <a:t>Thời gian tính từ lúc bắt đầu khởi phát triệu chứng</a:t>
            </a:r>
            <a:r>
              <a:rPr lang="en-US" sz="2400">
                <a:solidFill>
                  <a:srgbClr val="FFFFFF"/>
                </a:solidFill>
                <a:latin typeface="Arial"/>
                <a:ea typeface="Arial"/>
                <a:cs typeface="Arial"/>
                <a:sym typeface="Arial"/>
              </a:rPr>
              <a:t>  </a:t>
            </a:r>
            <a:endParaRPr sz="24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0" st="0"/>
                                            </p:txEl>
                                          </p:spTgt>
                                        </p:tgtEl>
                                        <p:attrNameLst>
                                          <p:attrName>style.visibility</p:attrName>
                                        </p:attrNameLst>
                                      </p:cBhvr>
                                      <p:to>
                                        <p:strVal val="visible"/>
                                      </p:to>
                                    </p:set>
                                    <p:animEffect filter="fade" transition="in">
                                      <p:cBhvr>
                                        <p:cTn dur="1000"/>
                                        <p:tgtEl>
                                          <p:spTgt spid="1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1" st="1"/>
                                            </p:txEl>
                                          </p:spTgt>
                                        </p:tgtEl>
                                        <p:attrNameLst>
                                          <p:attrName>style.visibility</p:attrName>
                                        </p:attrNameLst>
                                      </p:cBhvr>
                                      <p:to>
                                        <p:strVal val="visible"/>
                                      </p:to>
                                    </p:set>
                                    <p:animEffect filter="fade" transition="in">
                                      <p:cBhvr>
                                        <p:cTn dur="1000"/>
                                        <p:tgtEl>
                                          <p:spTgt spid="1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xEl>
                                              <p:pRg end="2" st="2"/>
                                            </p:txEl>
                                          </p:spTgt>
                                        </p:tgtEl>
                                        <p:attrNameLst>
                                          <p:attrName>style.visibility</p:attrName>
                                        </p:attrNameLst>
                                      </p:cBhvr>
                                      <p:to>
                                        <p:strVal val="visible"/>
                                      </p:to>
                                    </p:set>
                                    <p:animEffect filter="fade" transition="in">
                                      <p:cBhvr>
                                        <p:cTn dur="1000"/>
                                        <p:tgtEl>
                                          <p:spTgt spid="16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10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10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2">
                                            <p:txEl>
                                              <p:pRg end="0" st="0"/>
                                            </p:txEl>
                                          </p:spTgt>
                                        </p:tgtEl>
                                        <p:attrNameLst>
                                          <p:attrName>style.visibility</p:attrName>
                                        </p:attrNameLst>
                                      </p:cBhvr>
                                      <p:to>
                                        <p:strVal val="visible"/>
                                      </p:to>
                                    </p:set>
                                    <p:animEffect filter="fade" transition="in">
                                      <p:cBhvr>
                                        <p:cTn dur="1000"/>
                                        <p:tgtEl>
                                          <p:spTgt spid="16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1000"/>
                                        <p:tgtEl>
                                          <p:spTgt spid="1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hlink"/>
              </a:buClr>
              <a:buSzPts val="2240"/>
              <a:buFont typeface="Noto Sans Symbols"/>
              <a:buNone/>
            </a:pPr>
            <a:r>
              <a:t/>
            </a:r>
            <a:endParaRPr b="0" i="0" sz="3200" u="none" cap="none" strike="noStrike">
              <a:solidFill>
                <a:schemeClr val="lt1"/>
              </a:solidFill>
              <a:latin typeface="Garamond"/>
              <a:ea typeface="Garamond"/>
              <a:cs typeface="Garamond"/>
              <a:sym typeface="Garamond"/>
            </a:endParaRPr>
          </a:p>
        </p:txBody>
      </p:sp>
      <p:sp>
        <p:nvSpPr>
          <p:cNvPr id="1625" name="Google Shape;1625;p174"/>
          <p:cNvSpPr txBox="1"/>
          <p:nvPr>
            <p:ph idx="10" type="dt"/>
          </p:nvPr>
        </p:nvSpPr>
        <p:spPr>
          <a:xfrm>
            <a:off x="457200" y="6251575"/>
            <a:ext cx="2133600" cy="47625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rgbClr val="FFFFFF"/>
                </a:solidFill>
                <a:latin typeface="Arial"/>
                <a:ea typeface="Arial"/>
                <a:cs typeface="Arial"/>
                <a:sym typeface="Arial"/>
              </a:rPr>
              <a:t>17/04/2018</a:t>
            </a:r>
            <a:endParaRPr sz="1200">
              <a:solidFill>
                <a:srgbClr val="FFFFFF"/>
              </a:solidFill>
              <a:latin typeface="Arial"/>
              <a:ea typeface="Arial"/>
              <a:cs typeface="Arial"/>
              <a:sym typeface="Arial"/>
            </a:endParaRPr>
          </a:p>
        </p:txBody>
      </p:sp>
      <p:sp>
        <p:nvSpPr>
          <p:cNvPr id="1626" name="Google Shape;1626;p174"/>
          <p:cNvSpPr txBox="1"/>
          <p:nvPr>
            <p:ph idx="12" type="sldNum"/>
          </p:nvPr>
        </p:nvSpPr>
        <p:spPr>
          <a:xfrm>
            <a:off x="6553200" y="6248400"/>
            <a:ext cx="2133600" cy="4762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1627" name="Google Shape;1627;p174"/>
          <p:cNvSpPr txBox="1"/>
          <p:nvPr>
            <p:ph idx="11" type="ftr"/>
          </p:nvPr>
        </p:nvSpPr>
        <p:spPr>
          <a:xfrm>
            <a:off x="3124200" y="6248400"/>
            <a:ext cx="2895600" cy="47625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PGS TS Hồ Thượng Dũng-- BV Thống Nhất- TP HCM</a:t>
            </a:r>
            <a:endParaRPr sz="1200">
              <a:solidFill>
                <a:srgbClr val="FFFFFF"/>
              </a:solidFill>
              <a:latin typeface="Arial"/>
              <a:ea typeface="Arial"/>
              <a:cs typeface="Arial"/>
              <a:sym typeface="Arial"/>
            </a:endParaRPr>
          </a:p>
        </p:txBody>
      </p:sp>
      <p:pic>
        <p:nvPicPr>
          <p:cNvPr descr="http://media.tiin.vn/medias/4e1cfba04e011/2012/10/08/5c34da30-d6e3-44a7-b494-2f2cd9a32cb2.jpg" id="1628" name="Google Shape;1628;p174">
            <a:hlinkClick r:id="rId3"/>
          </p:cNvPr>
          <p:cNvPicPr preferRelativeResize="0"/>
          <p:nvPr/>
        </p:nvPicPr>
        <p:blipFill rotWithShape="1">
          <a:blip r:embed="rId4">
            <a:alphaModFix/>
          </a:blip>
          <a:srcRect b="0" l="0" r="0" t="0"/>
          <a:stretch/>
        </p:blipFill>
        <p:spPr>
          <a:xfrm>
            <a:off x="0" y="757238"/>
            <a:ext cx="9144000" cy="6100762"/>
          </a:xfrm>
          <a:prstGeom prst="rect">
            <a:avLst/>
          </a:prstGeom>
          <a:noFill/>
          <a:ln>
            <a:noFill/>
          </a:ln>
        </p:spPr>
      </p:pic>
      <p:sp>
        <p:nvSpPr>
          <p:cNvPr id="1629" name="Google Shape;1629;p174"/>
          <p:cNvSpPr txBox="1"/>
          <p:nvPr>
            <p:ph type="title"/>
          </p:nvPr>
        </p:nvSpPr>
        <p:spPr>
          <a:xfrm>
            <a:off x="0" y="0"/>
            <a:ext cx="9144000" cy="914400"/>
          </a:xfrm>
          <a:prstGeom prst="rect">
            <a:avLst/>
          </a:prstGeom>
          <a:solidFill>
            <a:srgbClr val="004C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FFFF00"/>
                </a:solidFill>
                <a:latin typeface="Arial"/>
                <a:ea typeface="Arial"/>
                <a:cs typeface="Arial"/>
                <a:sym typeface="Arial"/>
              </a:rPr>
              <a:t>Tính thời gian để chỉ định điều trị NMCT</a:t>
            </a:r>
            <a:endParaRPr b="1" i="0" sz="3600" u="none" cap="none" strike="noStrike">
              <a:solidFill>
                <a:srgbClr val="FFFF00"/>
              </a:solidFill>
              <a:latin typeface="Arial"/>
              <a:ea typeface="Arial"/>
              <a:cs typeface="Arial"/>
              <a:sym typeface="Arial"/>
            </a:endParaRPr>
          </a:p>
        </p:txBody>
      </p:sp>
      <p:sp>
        <p:nvSpPr>
          <p:cNvPr id="1630" name="Google Shape;1630;p174"/>
          <p:cNvSpPr txBox="1"/>
          <p:nvPr/>
        </p:nvSpPr>
        <p:spPr>
          <a:xfrm>
            <a:off x="4419600" y="914400"/>
            <a:ext cx="4724400" cy="584200"/>
          </a:xfrm>
          <a:prstGeom prst="rect">
            <a:avLst/>
          </a:prstGeom>
          <a:solidFill>
            <a:srgbClr val="CC123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rgbClr val="FFFFFF"/>
                </a:solidFill>
                <a:latin typeface="Arial"/>
                <a:ea typeface="Arial"/>
                <a:cs typeface="Arial"/>
                <a:sym typeface="Arial"/>
              </a:rPr>
              <a:t>                NSTEMI</a:t>
            </a:r>
            <a:endParaRPr b="1" sz="3200">
              <a:solidFill>
                <a:srgbClr val="FFFFFF"/>
              </a:solidFill>
              <a:latin typeface="Arial"/>
              <a:ea typeface="Arial"/>
              <a:cs typeface="Arial"/>
              <a:sym typeface="Arial"/>
            </a:endParaRPr>
          </a:p>
        </p:txBody>
      </p:sp>
      <p:sp>
        <p:nvSpPr>
          <p:cNvPr id="1631" name="Google Shape;1631;p174"/>
          <p:cNvSpPr txBox="1"/>
          <p:nvPr/>
        </p:nvSpPr>
        <p:spPr>
          <a:xfrm>
            <a:off x="-76200" y="914400"/>
            <a:ext cx="4495800" cy="584200"/>
          </a:xfrm>
          <a:prstGeom prst="rect">
            <a:avLst/>
          </a:prstGeom>
          <a:solidFill>
            <a:srgbClr val="CC12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FFFF"/>
                </a:solidFill>
                <a:latin typeface="Arial"/>
                <a:ea typeface="Arial"/>
                <a:cs typeface="Arial"/>
                <a:sym typeface="Arial"/>
              </a:rPr>
              <a:t>      STEMI    </a:t>
            </a:r>
            <a:endParaRPr b="1" sz="3200">
              <a:solidFill>
                <a:srgbClr val="FFFFFF"/>
              </a:solidFill>
              <a:latin typeface="Arial"/>
              <a:ea typeface="Arial"/>
              <a:cs typeface="Arial"/>
              <a:sym typeface="Arial"/>
            </a:endParaRPr>
          </a:p>
        </p:txBody>
      </p:sp>
      <p:pic>
        <p:nvPicPr>
          <p:cNvPr descr="http://img2.timeinc.net/health/images/slides/chest-pain-heart-burn-400x400.jpg" id="1632" name="Google Shape;1632;p174">
            <a:hlinkClick r:id="rId5"/>
          </p:cNvPr>
          <p:cNvPicPr preferRelativeResize="0"/>
          <p:nvPr/>
        </p:nvPicPr>
        <p:blipFill rotWithShape="1">
          <a:blip r:embed="rId6">
            <a:alphaModFix/>
          </a:blip>
          <a:srcRect b="0" l="0" r="0" t="0"/>
          <a:stretch/>
        </p:blipFill>
        <p:spPr>
          <a:xfrm>
            <a:off x="-381000" y="1524000"/>
            <a:ext cx="5410200" cy="5410200"/>
          </a:xfrm>
          <a:prstGeom prst="rect">
            <a:avLst/>
          </a:prstGeom>
          <a:noFill/>
          <a:ln>
            <a:noFill/>
          </a:ln>
        </p:spPr>
      </p:pic>
      <p:sp>
        <p:nvSpPr>
          <p:cNvPr id="1633" name="Google Shape;1633;p174"/>
          <p:cNvSpPr txBox="1"/>
          <p:nvPr/>
        </p:nvSpPr>
        <p:spPr>
          <a:xfrm>
            <a:off x="609600" y="5029200"/>
            <a:ext cx="3124200" cy="584200"/>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3200">
                <a:solidFill>
                  <a:srgbClr val="C00000"/>
                </a:solidFill>
                <a:latin typeface="Arial Narrow"/>
                <a:ea typeface="Arial Narrow"/>
                <a:cs typeface="Arial Narrow"/>
                <a:sym typeface="Arial Narrow"/>
              </a:rPr>
              <a:t>…from  onset…</a:t>
            </a:r>
            <a:endParaRPr b="1" i="1" sz="3200">
              <a:solidFill>
                <a:srgbClr val="C00000"/>
              </a:solidFill>
              <a:latin typeface="Arial"/>
              <a:ea typeface="Arial"/>
              <a:cs typeface="Arial"/>
              <a:sym typeface="Arial"/>
            </a:endParaRPr>
          </a:p>
        </p:txBody>
      </p:sp>
      <p:pic>
        <p:nvPicPr>
          <p:cNvPr descr="http://www.lighthouse.asia/images/articles/hospitalisation.jpg" id="1634" name="Google Shape;1634;p174">
            <a:hlinkClick r:id="rId7"/>
          </p:cNvPr>
          <p:cNvPicPr preferRelativeResize="0"/>
          <p:nvPr/>
        </p:nvPicPr>
        <p:blipFill rotWithShape="1">
          <a:blip r:embed="rId8">
            <a:alphaModFix/>
          </a:blip>
          <a:srcRect b="0" l="0" r="0" t="0"/>
          <a:stretch/>
        </p:blipFill>
        <p:spPr>
          <a:xfrm>
            <a:off x="4579938" y="1497013"/>
            <a:ext cx="5326062" cy="5360987"/>
          </a:xfrm>
          <a:prstGeom prst="rect">
            <a:avLst/>
          </a:prstGeom>
          <a:noFill/>
          <a:ln>
            <a:noFill/>
          </a:ln>
        </p:spPr>
      </p:pic>
      <p:pic>
        <p:nvPicPr>
          <p:cNvPr descr="http://www.cleverjobs.vn/cj/media/wp-content/uploads/2013/03/thoigian.jpg" id="1635" name="Google Shape;1635;p174">
            <a:hlinkClick r:id="rId9"/>
          </p:cNvPr>
          <p:cNvPicPr preferRelativeResize="0"/>
          <p:nvPr/>
        </p:nvPicPr>
        <p:blipFill rotWithShape="1">
          <a:blip r:embed="rId10">
            <a:alphaModFix/>
          </a:blip>
          <a:srcRect b="0" l="0" r="0" t="0"/>
          <a:stretch/>
        </p:blipFill>
        <p:spPr>
          <a:xfrm>
            <a:off x="2819400" y="914400"/>
            <a:ext cx="3505200" cy="3224213"/>
          </a:xfrm>
          <a:prstGeom prst="rect">
            <a:avLst/>
          </a:prstGeom>
          <a:noFill/>
          <a:ln>
            <a:noFill/>
          </a:ln>
        </p:spPr>
      </p:pic>
      <p:sp>
        <p:nvSpPr>
          <p:cNvPr id="1636" name="Google Shape;1636;p174"/>
          <p:cNvSpPr txBox="1"/>
          <p:nvPr/>
        </p:nvSpPr>
        <p:spPr>
          <a:xfrm>
            <a:off x="5410200" y="5029200"/>
            <a:ext cx="3505200" cy="584200"/>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rgbClr val="C00000"/>
                </a:solidFill>
                <a:latin typeface="Arial Narrow"/>
                <a:ea typeface="Arial Narrow"/>
                <a:cs typeface="Arial Narrow"/>
                <a:sym typeface="Arial Narrow"/>
              </a:rPr>
              <a:t>…from  admission…</a:t>
            </a:r>
            <a:endParaRPr b="1" i="1" sz="3200">
              <a:solidFill>
                <a:srgbClr val="C00000"/>
              </a:solidFill>
              <a:latin typeface="Arial"/>
              <a:ea typeface="Arial"/>
              <a:cs typeface="Arial"/>
              <a:sym typeface="Arial"/>
            </a:endParaRPr>
          </a:p>
        </p:txBody>
      </p:sp>
      <p:sp>
        <p:nvSpPr>
          <p:cNvPr id="1637" name="Google Shape;1637;p174"/>
          <p:cNvSpPr txBox="1"/>
          <p:nvPr/>
        </p:nvSpPr>
        <p:spPr>
          <a:xfrm>
            <a:off x="76200" y="5953125"/>
            <a:ext cx="9067800" cy="493713"/>
          </a:xfrm>
          <a:prstGeom prst="rect">
            <a:avLst/>
          </a:prstGeom>
          <a:solidFill>
            <a:srgbClr val="E271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600">
                <a:solidFill>
                  <a:srgbClr val="FFFFFF"/>
                </a:solidFill>
                <a:latin typeface="Arial"/>
                <a:ea typeface="Arial"/>
                <a:cs typeface="Arial"/>
                <a:sym typeface="Arial"/>
              </a:rPr>
              <a:t>↳ Chỉ có STEMI mới có “Thời gian vàng” (Golden time)</a:t>
            </a:r>
            <a:endParaRPr b="1" i="1" sz="26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2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2000"/>
                                        <p:tgtEl>
                                          <p:spTgt spid="16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2000"/>
                                        <p:tgtEl>
                                          <p:spTgt spid="1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2000"/>
                                        <p:tgtEl>
                                          <p:spTgt spid="16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2000"/>
                                        <p:tgtEl>
                                          <p:spTgt spid="1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2000"/>
                                        <p:tgtEl>
                                          <p:spTgt spid="16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2000"/>
                                        <p:tgtEl>
                                          <p:spTgt spid="1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37"/>
                                        </p:tgtEl>
                                        <p:attrNameLst>
                                          <p:attrName>style.visibility</p:attrName>
                                        </p:attrNameLst>
                                      </p:cBhvr>
                                      <p:to>
                                        <p:strVal val="visible"/>
                                      </p:to>
                                    </p:set>
                                    <p:anim calcmode="lin" valueType="num">
                                      <p:cBhvr additive="base">
                                        <p:cTn dur="3000"/>
                                        <p:tgtEl>
                                          <p:spTgt spid="16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175"/>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2"/>
                </a:solidFill>
                <a:latin typeface="Tahoma"/>
                <a:ea typeface="Tahoma"/>
                <a:cs typeface="Tahoma"/>
                <a:sym typeface="Tahoma"/>
              </a:rPr>
              <a:t>â</a:t>
            </a:r>
            <a:endParaRPr/>
          </a:p>
        </p:txBody>
      </p:sp>
      <p:sp>
        <p:nvSpPr>
          <p:cNvPr id="1643" name="Google Shape;1643;p175"/>
          <p:cNvSpPr txBox="1"/>
          <p:nvPr>
            <p:ph idx="1" type="body"/>
          </p:nvPr>
        </p:nvSpPr>
        <p:spPr>
          <a:xfrm>
            <a:off x="457200" y="1981200"/>
            <a:ext cx="82296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080"/>
              <a:buFont typeface="Noto Sans Symbols"/>
              <a:buChar char="■"/>
            </a:pPr>
            <a:r>
              <a:rPr b="0" i="0" lang="en-US" sz="3200" u="none" cap="none" strike="noStrike">
                <a:solidFill>
                  <a:schemeClr val="lt1"/>
                </a:solidFill>
                <a:latin typeface="Tahoma"/>
                <a:ea typeface="Tahoma"/>
                <a:cs typeface="Tahoma"/>
                <a:sym typeface="Tahoma"/>
              </a:rPr>
              <a:t>Cc</a:t>
            </a:r>
            <a:endParaRPr/>
          </a:p>
          <a:p>
            <a:pPr indent="-21082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Tahoma"/>
              <a:ea typeface="Tahoma"/>
              <a:cs typeface="Tahoma"/>
              <a:sym typeface="Tahoma"/>
            </a:endParaRPr>
          </a:p>
        </p:txBody>
      </p:sp>
      <p:pic>
        <p:nvPicPr>
          <p:cNvPr id="1644" name="Google Shape;1644;p175"/>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pic>
        <p:nvPicPr>
          <p:cNvPr id="1182" name="Google Shape;1182;p158"/>
          <p:cNvPicPr preferRelativeResize="0"/>
          <p:nvPr>
            <p:ph idx="1" type="body"/>
          </p:nvPr>
        </p:nvPicPr>
        <p:blipFill rotWithShape="1">
          <a:blip r:embed="rId3">
            <a:alphaModFix/>
          </a:blip>
          <a:srcRect b="0" l="0" r="0" t="0"/>
          <a:stretch/>
        </p:blipFill>
        <p:spPr>
          <a:xfrm>
            <a:off x="0" y="0"/>
            <a:ext cx="9151938" cy="6056313"/>
          </a:xfrm>
          <a:prstGeom prst="rect">
            <a:avLst/>
          </a:prstGeom>
          <a:noFill/>
          <a:ln>
            <a:noFill/>
          </a:ln>
        </p:spPr>
      </p:pic>
      <p:sp>
        <p:nvSpPr>
          <p:cNvPr id="1183" name="Google Shape;1183;p158"/>
          <p:cNvSpPr/>
          <p:nvPr/>
        </p:nvSpPr>
        <p:spPr>
          <a:xfrm>
            <a:off x="158750" y="6149975"/>
            <a:ext cx="883285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none" cap="none" strike="noStrike">
                <a:solidFill>
                  <a:srgbClr val="FFFF00"/>
                </a:solidFill>
                <a:latin typeface="Arial"/>
                <a:ea typeface="Arial"/>
                <a:cs typeface="Arial"/>
                <a:sym typeface="Arial"/>
              </a:rPr>
              <a:t>(Adapted from CW Hamm et al: Lancet 358:1533, 2001, an MJ Davies: Heart 83:361, 2000)</a:t>
            </a:r>
            <a:endParaRPr b="1" sz="2000">
              <a:solidFill>
                <a:srgbClr val="FFFF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76"/>
          <p:cNvSpPr txBox="1"/>
          <p:nvPr>
            <p:ph type="title"/>
          </p:nvPr>
        </p:nvSpPr>
        <p:spPr>
          <a:xfrm>
            <a:off x="533400" y="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ĐIỀU TRỊ BAN ĐẦU</a:t>
            </a:r>
            <a:endParaRPr/>
          </a:p>
        </p:txBody>
      </p:sp>
      <p:sp>
        <p:nvSpPr>
          <p:cNvPr id="1650" name="Google Shape;1650;p176"/>
          <p:cNvSpPr txBox="1"/>
          <p:nvPr>
            <p:ph idx="1" type="body"/>
          </p:nvPr>
        </p:nvSpPr>
        <p:spPr>
          <a:xfrm>
            <a:off x="381000" y="1371600"/>
            <a:ext cx="8763000" cy="5486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340"/>
              <a:buFont typeface="Noto Sans Symbols"/>
              <a:buNone/>
            </a:pPr>
            <a:r>
              <a:rPr b="1" i="0" lang="en-US" sz="3600" u="none" cap="none" strike="noStrike">
                <a:solidFill>
                  <a:schemeClr val="lt1"/>
                </a:solidFill>
                <a:latin typeface="Arial"/>
                <a:ea typeface="Arial"/>
                <a:cs typeface="Arial"/>
                <a:sym typeface="Arial"/>
              </a:rPr>
              <a:t>Khám → ĐTĐ ≤ 10’</a:t>
            </a:r>
            <a:endParaRPr b="1" i="0" sz="3600" u="none" cap="none" strike="noStrike">
              <a:solidFill>
                <a:schemeClr val="lt1"/>
              </a:solidFill>
              <a:latin typeface="Arial"/>
              <a:ea typeface="Arial"/>
              <a:cs typeface="Arial"/>
              <a:sym typeface="Arial"/>
            </a:endParaRPr>
          </a:p>
          <a:p>
            <a:pPr indent="-342900" lvl="0" marL="342900" marR="0" rtl="0" algn="l">
              <a:lnSpc>
                <a:spcPct val="140000"/>
              </a:lnSpc>
              <a:spcBef>
                <a:spcPts val="720"/>
              </a:spcBef>
              <a:spcAft>
                <a:spcPts val="0"/>
              </a:spcAft>
              <a:buClr>
                <a:schemeClr val="hlink"/>
              </a:buClr>
              <a:buSzPts val="2340"/>
              <a:buFont typeface="Noto Sans Symbols"/>
              <a:buNone/>
            </a:pPr>
            <a:r>
              <a:rPr b="1" i="0" lang="en-US" sz="3600" u="none" cap="none" strike="noStrike">
                <a:solidFill>
                  <a:srgbClr val="FF9933"/>
                </a:solidFill>
                <a:latin typeface="Arial"/>
                <a:ea typeface="Arial"/>
                <a:cs typeface="Arial"/>
                <a:sym typeface="Arial"/>
              </a:rPr>
              <a:t>1. Hạn chế gắng sức</a:t>
            </a:r>
            <a:endParaRPr b="1" i="0" sz="3600" u="none" cap="none" strike="noStrike">
              <a:solidFill>
                <a:srgbClr val="FF9933"/>
              </a:solidFill>
              <a:latin typeface="Arial"/>
              <a:ea typeface="Arial"/>
              <a:cs typeface="Arial"/>
              <a:sym typeface="Arial"/>
            </a:endParaRPr>
          </a:p>
          <a:p>
            <a:pPr indent="-342900" lvl="0" marL="342900" marR="0" rtl="0" algn="l">
              <a:lnSpc>
                <a:spcPct val="140000"/>
              </a:lnSpc>
              <a:spcBef>
                <a:spcPts val="720"/>
              </a:spcBef>
              <a:spcAft>
                <a:spcPts val="0"/>
              </a:spcAft>
              <a:buClr>
                <a:schemeClr val="hlink"/>
              </a:buClr>
              <a:buSzPts val="2340"/>
              <a:buFont typeface="Noto Sans Symbols"/>
              <a:buNone/>
            </a:pPr>
            <a:r>
              <a:rPr b="1" i="0" lang="en-US" sz="3600" u="none" cap="none" strike="noStrike">
                <a:solidFill>
                  <a:srgbClr val="FF9933"/>
                </a:solidFill>
                <a:latin typeface="Arial"/>
                <a:ea typeface="Arial"/>
                <a:cs typeface="Arial"/>
                <a:sym typeface="Arial"/>
              </a:rPr>
              <a:t>2. Thở oxy </a:t>
            </a:r>
            <a:r>
              <a:rPr b="0" i="1" lang="en-US" sz="3600" u="none" cap="none" strike="noStrike">
                <a:solidFill>
                  <a:schemeClr val="lt1"/>
                </a:solidFill>
                <a:latin typeface="Arial"/>
                <a:ea typeface="Arial"/>
                <a:cs typeface="Arial"/>
                <a:sym typeface="Arial"/>
              </a:rPr>
              <a:t>(IC)</a:t>
            </a:r>
            <a:endParaRPr/>
          </a:p>
          <a:p>
            <a:pPr indent="-342900" lvl="0" marL="342900" marR="0" rtl="0" algn="l">
              <a:lnSpc>
                <a:spcPct val="140000"/>
              </a:lnSpc>
              <a:spcBef>
                <a:spcPts val="720"/>
              </a:spcBef>
              <a:spcAft>
                <a:spcPts val="0"/>
              </a:spcAft>
              <a:buClr>
                <a:schemeClr val="hlink"/>
              </a:buClr>
              <a:buSzPts val="2340"/>
              <a:buFont typeface="Noto Sans Symbols"/>
              <a:buNone/>
            </a:pPr>
            <a:r>
              <a:rPr b="0" i="0" lang="en-US" sz="3600" u="none" cap="none" strike="noStrike">
                <a:solidFill>
                  <a:schemeClr val="lt1"/>
                </a:solidFill>
                <a:latin typeface="Arial"/>
                <a:ea typeface="Arial"/>
                <a:cs typeface="Arial"/>
                <a:sym typeface="Arial"/>
              </a:rPr>
              <a:t>→ SpO2 &gt; 95%</a:t>
            </a:r>
            <a:endParaRPr/>
          </a:p>
          <a:p>
            <a:pPr indent="-342900" lvl="0" marL="342900" marR="0" rtl="0" algn="l">
              <a:spcBef>
                <a:spcPts val="720"/>
              </a:spcBef>
              <a:spcAft>
                <a:spcPts val="0"/>
              </a:spcAft>
              <a:buClr>
                <a:schemeClr val="hlink"/>
              </a:buClr>
              <a:buSzPts val="2340"/>
              <a:buFont typeface="Noto Sans Symbols"/>
              <a:buNone/>
            </a:pPr>
            <a:r>
              <a:rPr b="0" i="0" lang="en-US" sz="3600" u="none" cap="none" strike="noStrike">
                <a:solidFill>
                  <a:schemeClr val="lt1"/>
                </a:solidFill>
                <a:latin typeface="Arial"/>
                <a:ea typeface="Arial"/>
                <a:cs typeface="Arial"/>
                <a:sym typeface="Arial"/>
              </a:rPr>
              <a:t>• 70% bn NMCT bị thiếu oxy</a:t>
            </a:r>
            <a:endParaRPr/>
          </a:p>
          <a:p>
            <a:pPr indent="-342900" lvl="0" marL="342900" marR="0" rtl="0" algn="l">
              <a:spcBef>
                <a:spcPts val="720"/>
              </a:spcBef>
              <a:spcAft>
                <a:spcPts val="0"/>
              </a:spcAft>
              <a:buClr>
                <a:schemeClr val="hlink"/>
              </a:buClr>
              <a:buSzPts val="2340"/>
              <a:buFont typeface="Noto Sans Symbols"/>
              <a:buNone/>
            </a:pPr>
            <a:r>
              <a:rPr b="0" i="0" lang="en-US" sz="3600" u="none" cap="none" strike="noStrike">
                <a:solidFill>
                  <a:schemeClr val="lt1"/>
                </a:solidFill>
                <a:latin typeface="Arial"/>
                <a:ea typeface="Arial"/>
                <a:cs typeface="Arial"/>
                <a:sym typeface="Arial"/>
              </a:rPr>
              <a:t>• ↑cung cấp oxy mô → ± hạn  chế tổn thương cơ tim</a:t>
            </a:r>
            <a:endParaRPr b="0" i="0" sz="3600" u="none" cap="none" strike="noStrike">
              <a:solidFill>
                <a:schemeClr val="lt1"/>
              </a:solidFill>
              <a:latin typeface="Arial"/>
              <a:ea typeface="Arial"/>
              <a:cs typeface="Arial"/>
              <a:sym typeface="Arial"/>
            </a:endParaRPr>
          </a:p>
          <a:p>
            <a:pPr indent="-342900" lvl="0" marL="342900" marR="0" rtl="0" algn="l">
              <a:spcBef>
                <a:spcPts val="720"/>
              </a:spcBef>
              <a:spcAft>
                <a:spcPts val="0"/>
              </a:spcAft>
              <a:buClr>
                <a:schemeClr val="hlink"/>
              </a:buClr>
              <a:buSzPts val="2340"/>
              <a:buFont typeface="Noto Sans Symbols"/>
              <a:buNone/>
            </a:pPr>
            <a:r>
              <a:t/>
            </a:r>
            <a:endParaRPr b="0" i="0" sz="3600" u="none" cap="none" strike="noStrike">
              <a:solidFill>
                <a:schemeClr val="lt1"/>
              </a:solidFill>
              <a:latin typeface="Arial"/>
              <a:ea typeface="Arial"/>
              <a:cs typeface="Arial"/>
              <a:sym typeface="Arial"/>
            </a:endParaRPr>
          </a:p>
          <a:p>
            <a:pPr indent="-21082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Tahoma"/>
              <a:ea typeface="Tahoma"/>
              <a:cs typeface="Tahoma"/>
              <a:sym typeface="Tahoma"/>
            </a:endParaRPr>
          </a:p>
        </p:txBody>
      </p:sp>
      <p:pic>
        <p:nvPicPr>
          <p:cNvPr id="1651" name="Google Shape;1651;p176"/>
          <p:cNvPicPr preferRelativeResize="0"/>
          <p:nvPr/>
        </p:nvPicPr>
        <p:blipFill rotWithShape="1">
          <a:blip r:embed="rId3">
            <a:alphaModFix/>
          </a:blip>
          <a:srcRect b="0" l="0" r="0" t="0"/>
          <a:stretch/>
        </p:blipFill>
        <p:spPr>
          <a:xfrm>
            <a:off x="5410200" y="914400"/>
            <a:ext cx="3733800" cy="381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77"/>
          <p:cNvSpPr txBox="1"/>
          <p:nvPr>
            <p:ph type="title"/>
          </p:nvPr>
        </p:nvSpPr>
        <p:spPr>
          <a:xfrm>
            <a:off x="533400" y="0"/>
            <a:ext cx="82296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000" u="none" cap="none" strike="noStrike">
                <a:solidFill>
                  <a:srgbClr val="FFCC66"/>
                </a:solidFill>
                <a:latin typeface="Arial"/>
                <a:ea typeface="Arial"/>
                <a:cs typeface="Arial"/>
                <a:sym typeface="Arial"/>
              </a:rPr>
              <a:t>ĐIỀU TRỊ BAN ĐẦU</a:t>
            </a:r>
            <a:endParaRPr/>
          </a:p>
        </p:txBody>
      </p:sp>
      <p:sp>
        <p:nvSpPr>
          <p:cNvPr id="1657" name="Google Shape;1657;p177"/>
          <p:cNvSpPr txBox="1"/>
          <p:nvPr>
            <p:ph idx="1" type="body"/>
          </p:nvPr>
        </p:nvSpPr>
        <p:spPr>
          <a:xfrm>
            <a:off x="304800" y="457200"/>
            <a:ext cx="8839200" cy="624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hlink"/>
              </a:buClr>
              <a:buSzPts val="1820"/>
              <a:buFont typeface="Noto Sans Symbols"/>
              <a:buNone/>
            </a:pPr>
            <a:r>
              <a:rPr b="1" i="0" lang="en-US" sz="2800" u="none" cap="none" strike="noStrike">
                <a:solidFill>
                  <a:srgbClr val="FF9933"/>
                </a:solidFill>
                <a:latin typeface="Arial"/>
                <a:ea typeface="Arial"/>
                <a:cs typeface="Arial"/>
                <a:sym typeface="Arial"/>
              </a:rPr>
              <a:t>3. Giảm đau</a:t>
            </a:r>
            <a:endParaRPr b="1" i="0" sz="2800" u="none" cap="none" strike="noStrike">
              <a:solidFill>
                <a:srgbClr val="FF9933"/>
              </a:solidFill>
              <a:latin typeface="Arial"/>
              <a:ea typeface="Arial"/>
              <a:cs typeface="Arial"/>
              <a:sym typeface="Arial"/>
            </a:endParaRPr>
          </a:p>
          <a:p>
            <a:pPr indent="-342900" lvl="0" marL="342900" marR="0" rtl="0" algn="l">
              <a:lnSpc>
                <a:spcPct val="120000"/>
              </a:lnSpc>
              <a:spcBef>
                <a:spcPts val="560"/>
              </a:spcBef>
              <a:spcAft>
                <a:spcPts val="0"/>
              </a:spcAft>
              <a:buClr>
                <a:schemeClr val="hlink"/>
              </a:buClr>
              <a:buSzPts val="1820"/>
              <a:buFont typeface="Noto Sans Symbols"/>
              <a:buNone/>
            </a:pPr>
            <a:r>
              <a:rPr b="1" i="0" lang="en-US" sz="2800" u="none" cap="none" strike="noStrike">
                <a:solidFill>
                  <a:srgbClr val="FFCC00"/>
                </a:solidFill>
                <a:latin typeface="Arial"/>
                <a:ea typeface="Arial"/>
                <a:cs typeface="Arial"/>
                <a:sym typeface="Arial"/>
              </a:rPr>
              <a:t>Morphin</a:t>
            </a:r>
            <a:r>
              <a:rPr b="0" i="0" lang="en-US" sz="2800" u="none" cap="none" strike="noStrike">
                <a:solidFill>
                  <a:schemeClr val="lt1"/>
                </a:solidFill>
                <a:latin typeface="Arial"/>
                <a:ea typeface="Arial"/>
                <a:cs typeface="Arial"/>
                <a:sym typeface="Arial"/>
              </a:rPr>
              <a:t> </a:t>
            </a:r>
            <a:r>
              <a:rPr b="0" i="1" lang="en-US" sz="2800" u="none" cap="none" strike="noStrike">
                <a:solidFill>
                  <a:schemeClr val="lt1"/>
                </a:solidFill>
                <a:latin typeface="Arial"/>
                <a:ea typeface="Arial"/>
                <a:cs typeface="Arial"/>
                <a:sym typeface="Arial"/>
              </a:rPr>
              <a:t>(IC)</a:t>
            </a:r>
            <a:r>
              <a:rPr b="0" i="0" lang="en-US" sz="2800" u="none" cap="none" strike="noStrike">
                <a:solidFill>
                  <a:schemeClr val="lt1"/>
                </a:solidFill>
                <a:latin typeface="Arial"/>
                <a:ea typeface="Arial"/>
                <a:cs typeface="Arial"/>
                <a:sym typeface="Arial"/>
              </a:rPr>
              <a:t> 2 - 4 mg TM / 5 -10’</a:t>
            </a:r>
            <a:endParaRPr b="0" i="0" sz="2800" u="none" cap="none" strike="noStrike">
              <a:solidFill>
                <a:schemeClr val="lt1"/>
              </a:solidFill>
              <a:latin typeface="Arial"/>
              <a:ea typeface="Arial"/>
              <a:cs typeface="Arial"/>
              <a:sym typeface="Arial"/>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 ↓đau, ↓lo âu, ↓trương lực giao cảm, ↓sức cản ngoại vi, ↓tiêu thụ oxy</a:t>
            </a:r>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 Thận trọng: ↓HA, ↓thể tích, suy HH, NM thất P</a:t>
            </a:r>
            <a:endParaRPr/>
          </a:p>
          <a:p>
            <a:pPr indent="-342900" lvl="0" marL="342900" marR="0" rtl="0" algn="l">
              <a:lnSpc>
                <a:spcPct val="120000"/>
              </a:lnSpc>
              <a:spcBef>
                <a:spcPts val="560"/>
              </a:spcBef>
              <a:spcAft>
                <a:spcPts val="0"/>
              </a:spcAft>
              <a:buClr>
                <a:schemeClr val="hlink"/>
              </a:buClr>
              <a:buSzPts val="1820"/>
              <a:buFont typeface="Noto Sans Symbols"/>
              <a:buNone/>
            </a:pPr>
            <a:r>
              <a:rPr b="1" i="0" lang="en-US" sz="2800" u="none" cap="none" strike="noStrike">
                <a:solidFill>
                  <a:srgbClr val="FFCC00"/>
                </a:solidFill>
                <a:latin typeface="Arial"/>
                <a:ea typeface="Arial"/>
                <a:cs typeface="Arial"/>
                <a:sym typeface="Arial"/>
              </a:rPr>
              <a:t>Nitroglycerin</a:t>
            </a:r>
            <a:r>
              <a:rPr b="0" i="0" lang="en-US" sz="2800" u="none" cap="none" strike="noStrike">
                <a:solidFill>
                  <a:srgbClr val="FFCC00"/>
                </a:solidFill>
                <a:latin typeface="Arial"/>
                <a:ea typeface="Arial"/>
                <a:cs typeface="Arial"/>
                <a:sym typeface="Arial"/>
              </a:rPr>
              <a:t> </a:t>
            </a:r>
            <a:r>
              <a:rPr b="0" i="1" lang="en-US" sz="2800" u="none" cap="none" strike="noStrike">
                <a:solidFill>
                  <a:schemeClr val="lt1"/>
                </a:solidFill>
                <a:latin typeface="Arial"/>
                <a:ea typeface="Arial"/>
                <a:cs typeface="Arial"/>
                <a:sym typeface="Arial"/>
              </a:rPr>
              <a:t>(IC)</a:t>
            </a:r>
            <a:endParaRPr b="0" i="0" sz="2800" u="none" cap="none" strike="noStrike">
              <a:solidFill>
                <a:schemeClr val="lt1"/>
              </a:solidFill>
              <a:latin typeface="Arial"/>
              <a:ea typeface="Arial"/>
              <a:cs typeface="Arial"/>
              <a:sym typeface="Arial"/>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0,4 mg ngậm, truyền 10 µg/ph</a:t>
            </a:r>
            <a:endParaRPr b="0" i="0" sz="2800" u="none" cap="none" strike="noStrike">
              <a:solidFill>
                <a:schemeClr val="lt1"/>
              </a:solidFill>
              <a:latin typeface="Arial"/>
              <a:ea typeface="Arial"/>
              <a:cs typeface="Arial"/>
              <a:sym typeface="Arial"/>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 ↓đau, giãn vành, ↓sức cản </a:t>
            </a:r>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hệ thống, ↓tiền tải</a:t>
            </a:r>
            <a:endParaRPr b="0" i="0" sz="2800" u="none" cap="none" strike="noStrike">
              <a:solidFill>
                <a:schemeClr val="lt1"/>
              </a:solidFill>
              <a:latin typeface="Arial"/>
              <a:ea typeface="Arial"/>
              <a:cs typeface="Arial"/>
              <a:sym typeface="Arial"/>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 Thận trọng: NM thất P, ↓HA, </a:t>
            </a:r>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nhịp nhanh, chậm, thuốc ức</a:t>
            </a:r>
            <a:endParaRPr b="0" i="0" sz="2800" u="none" cap="none" strike="noStrike">
              <a:solidFill>
                <a:schemeClr val="lt1"/>
              </a:solidFill>
              <a:latin typeface="Arial"/>
              <a:ea typeface="Arial"/>
              <a:cs typeface="Arial"/>
              <a:sym typeface="Arial"/>
            </a:endParaRPr>
          </a:p>
          <a:p>
            <a:pPr indent="-342900" lvl="0" marL="342900" marR="0" rtl="0" algn="l">
              <a:lnSpc>
                <a:spcPct val="95000"/>
              </a:lnSpc>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chế phosphodiesterase &lt; 48h</a:t>
            </a:r>
            <a:endParaRPr/>
          </a:p>
        </p:txBody>
      </p:sp>
      <p:pic>
        <p:nvPicPr>
          <p:cNvPr id="1658" name="Google Shape;1658;p177"/>
          <p:cNvPicPr preferRelativeResize="0"/>
          <p:nvPr/>
        </p:nvPicPr>
        <p:blipFill rotWithShape="1">
          <a:blip r:embed="rId3">
            <a:alphaModFix/>
          </a:blip>
          <a:srcRect b="0" l="0" r="0" t="0"/>
          <a:stretch/>
        </p:blipFill>
        <p:spPr>
          <a:xfrm>
            <a:off x="5257800" y="3057525"/>
            <a:ext cx="3886200" cy="380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17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FFCC66"/>
                </a:solidFill>
                <a:latin typeface="Arial"/>
                <a:ea typeface="Arial"/>
                <a:cs typeface="Arial"/>
                <a:sym typeface="Arial"/>
              </a:rPr>
              <a:t>ĐIỀU TRỊ BAN ĐẦU</a:t>
            </a:r>
            <a:endParaRPr/>
          </a:p>
        </p:txBody>
      </p:sp>
      <p:sp>
        <p:nvSpPr>
          <p:cNvPr id="1664" name="Google Shape;1664;p178"/>
          <p:cNvSpPr txBox="1"/>
          <p:nvPr>
            <p:ph idx="1" type="body"/>
          </p:nvPr>
        </p:nvSpPr>
        <p:spPr>
          <a:xfrm>
            <a:off x="304800" y="1219200"/>
            <a:ext cx="8839200" cy="609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hlink"/>
              </a:buClr>
              <a:buSzPts val="1560"/>
              <a:buFont typeface="Noto Sans Symbols"/>
              <a:buNone/>
            </a:pPr>
            <a:r>
              <a:rPr b="1" i="0" lang="en-US" sz="2400" u="none" cap="none" strike="noStrike">
                <a:solidFill>
                  <a:srgbClr val="FF9933"/>
                </a:solidFill>
                <a:latin typeface="Arial"/>
                <a:ea typeface="Arial"/>
                <a:cs typeface="Arial"/>
                <a:sym typeface="Arial"/>
              </a:rPr>
              <a:t>4. Kháng tiểu cầu </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rgbClr val="FFCC00"/>
                </a:solidFill>
                <a:latin typeface="Arial"/>
                <a:ea typeface="Arial"/>
                <a:cs typeface="Arial"/>
                <a:sym typeface="Arial"/>
              </a:rPr>
              <a:t>Aspirin</a:t>
            </a:r>
            <a:r>
              <a:rPr b="0" i="0" lang="en-US" sz="2400" u="none" cap="none" strike="noStrike">
                <a:solidFill>
                  <a:srgbClr val="FFFF00"/>
                </a:solidFill>
                <a:latin typeface="Arial"/>
                <a:ea typeface="Arial"/>
                <a:cs typeface="Arial"/>
                <a:sym typeface="Arial"/>
              </a:rPr>
              <a:t> </a:t>
            </a:r>
            <a:r>
              <a:rPr b="0" i="1" lang="en-US" sz="2400" u="none" cap="none" strike="noStrike">
                <a:solidFill>
                  <a:schemeClr val="lt1"/>
                </a:solidFill>
                <a:latin typeface="Arial"/>
                <a:ea typeface="Arial"/>
                <a:cs typeface="Arial"/>
                <a:sym typeface="Arial"/>
              </a:rPr>
              <a:t>(1B)</a:t>
            </a:r>
            <a:r>
              <a:rPr b="0" i="0" lang="en-US" sz="2400" u="none" cap="none" strike="noStrike">
                <a:solidFill>
                  <a:schemeClr val="lt1"/>
                </a:solidFill>
                <a:latin typeface="Arial"/>
                <a:ea typeface="Arial"/>
                <a:cs typeface="Arial"/>
                <a:sym typeface="Arial"/>
              </a:rPr>
              <a:t> </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162 - 325 mg → 81 – 325 mg/ng</a:t>
            </a:r>
            <a:endParaRPr b="0" i="0" sz="2400" u="none" cap="none" strike="noStrike">
              <a:solidFill>
                <a:srgbClr val="FFFF00"/>
              </a:solidFill>
              <a:latin typeface="Arial"/>
              <a:ea typeface="Arial"/>
              <a:cs typeface="Arial"/>
              <a:sym typeface="Arial"/>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rgbClr val="FFCC00"/>
                </a:solidFill>
                <a:latin typeface="Arial"/>
                <a:ea typeface="Arial"/>
                <a:cs typeface="Arial"/>
                <a:sym typeface="Arial"/>
              </a:rPr>
              <a:t>Ức chế rec P2Y12</a:t>
            </a:r>
            <a:r>
              <a:rPr b="0" i="0" lang="en-US" sz="2400" u="none" cap="none" strike="noStrike">
                <a:solidFill>
                  <a:schemeClr val="lt1"/>
                </a:solidFill>
                <a:latin typeface="Arial"/>
                <a:ea typeface="Arial"/>
                <a:cs typeface="Arial"/>
                <a:sym typeface="Arial"/>
              </a:rPr>
              <a:t> </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Can thiệp: </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 Clopidogrel </a:t>
            </a:r>
            <a:r>
              <a:rPr b="0" i="1" lang="en-US" sz="2400" u="none" cap="none" strike="noStrike">
                <a:solidFill>
                  <a:schemeClr val="lt1"/>
                </a:solidFill>
                <a:latin typeface="Arial"/>
                <a:ea typeface="Arial"/>
                <a:cs typeface="Arial"/>
                <a:sym typeface="Arial"/>
              </a:rPr>
              <a:t>(1B)</a:t>
            </a:r>
            <a:r>
              <a:rPr b="0" i="0" lang="en-US" sz="2400" u="none" cap="none" strike="noStrike">
                <a:solidFill>
                  <a:schemeClr val="lt1"/>
                </a:solidFill>
                <a:latin typeface="Arial"/>
                <a:ea typeface="Arial"/>
                <a:cs typeface="Arial"/>
                <a:sym typeface="Arial"/>
              </a:rPr>
              <a:t> 600 mg → 75 mg/ng (khi không có Ticagrelor, Prasugrel hoặc CCĐ)</a:t>
            </a:r>
            <a:endParaRPr b="0" i="0" sz="2400" u="none" cap="none" strike="noStrike">
              <a:solidFill>
                <a:schemeClr val="lt1"/>
              </a:solidFill>
              <a:latin typeface="Arial"/>
              <a:ea typeface="Arial"/>
              <a:cs typeface="Arial"/>
              <a:sym typeface="Arial"/>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 Ticagrelor </a:t>
            </a:r>
            <a:r>
              <a:rPr b="0" i="1" lang="en-US" sz="2400" u="none" cap="none" strike="noStrike">
                <a:solidFill>
                  <a:schemeClr val="lt1"/>
                </a:solidFill>
                <a:latin typeface="Arial"/>
                <a:ea typeface="Arial"/>
                <a:cs typeface="Arial"/>
                <a:sym typeface="Arial"/>
              </a:rPr>
              <a:t>(1B)</a:t>
            </a:r>
            <a:r>
              <a:rPr b="0" i="0" lang="en-US" sz="2400" u="none" cap="none" strike="noStrike">
                <a:solidFill>
                  <a:schemeClr val="lt1"/>
                </a:solidFill>
                <a:latin typeface="Arial"/>
                <a:ea typeface="Arial"/>
                <a:cs typeface="Arial"/>
                <a:sym typeface="Arial"/>
              </a:rPr>
              <a:t> 180 mg → 90 mg x 2/ng</a:t>
            </a:r>
            <a:endParaRPr b="0" i="0" sz="2400" u="none" cap="none" strike="noStrike">
              <a:solidFill>
                <a:schemeClr val="lt1"/>
              </a:solidFill>
              <a:latin typeface="Arial"/>
              <a:ea typeface="Arial"/>
              <a:cs typeface="Arial"/>
              <a:sym typeface="Arial"/>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 Prasugrel </a:t>
            </a:r>
            <a:r>
              <a:rPr b="0" i="1" lang="en-US" sz="2400" u="none" cap="none" strike="noStrike">
                <a:solidFill>
                  <a:schemeClr val="lt1"/>
                </a:solidFill>
                <a:latin typeface="Arial"/>
                <a:ea typeface="Arial"/>
                <a:cs typeface="Arial"/>
                <a:sym typeface="Arial"/>
              </a:rPr>
              <a:t>(1B)</a:t>
            </a:r>
            <a:r>
              <a:rPr b="0" i="0" lang="en-US" sz="2400" u="none" cap="none" strike="noStrike">
                <a:solidFill>
                  <a:schemeClr val="lt1"/>
                </a:solidFill>
                <a:latin typeface="Arial"/>
                <a:ea typeface="Arial"/>
                <a:cs typeface="Arial"/>
                <a:sym typeface="Arial"/>
              </a:rPr>
              <a:t> 60 mg → 10 mg/ng (CCĐ TBMN)</a:t>
            </a:r>
            <a:endParaRPr b="0" i="0" sz="2400" u="none" cap="none" strike="noStrike">
              <a:solidFill>
                <a:schemeClr val="lt1"/>
              </a:solidFill>
              <a:latin typeface="Arial"/>
              <a:ea typeface="Arial"/>
              <a:cs typeface="Arial"/>
              <a:sym typeface="Arial"/>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Tiêu sợi huyết:</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 Clopidogrel </a:t>
            </a:r>
            <a:r>
              <a:rPr b="0" i="1" lang="en-US" sz="2400" u="none" cap="none" strike="noStrike">
                <a:solidFill>
                  <a:schemeClr val="lt1"/>
                </a:solidFill>
                <a:latin typeface="Arial"/>
                <a:ea typeface="Arial"/>
                <a:cs typeface="Arial"/>
                <a:sym typeface="Arial"/>
              </a:rPr>
              <a:t>(1A)</a:t>
            </a:r>
            <a:r>
              <a:rPr b="0" i="0" lang="en-US" sz="2400" u="none" cap="none" strike="noStrike">
                <a:solidFill>
                  <a:schemeClr val="lt1"/>
                </a:solidFill>
                <a:latin typeface="Arial"/>
                <a:ea typeface="Arial"/>
                <a:cs typeface="Arial"/>
                <a:sym typeface="Arial"/>
              </a:rPr>
              <a:t> &lt; 75t: 300mg → 75 mg/ng</a:t>
            </a:r>
            <a:endParaRPr b="0" i="0" sz="2400" u="none" cap="none" strike="noStrike">
              <a:solidFill>
                <a:schemeClr val="lt1"/>
              </a:solidFill>
              <a:latin typeface="Arial"/>
              <a:ea typeface="Arial"/>
              <a:cs typeface="Arial"/>
              <a:sym typeface="Arial"/>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&gt;75t: 75mg </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rgbClr val="FFCC00"/>
                </a:solidFill>
                <a:latin typeface="Arial"/>
                <a:ea typeface="Arial"/>
                <a:cs typeface="Arial"/>
                <a:sym typeface="Arial"/>
              </a:rPr>
              <a:t>Thuốc kháng thụ thể GP IIb/IIIa</a:t>
            </a:r>
            <a:r>
              <a:rPr b="0" i="0" lang="en-US" sz="2400" u="none" cap="none" strike="noStrike">
                <a:solidFill>
                  <a:schemeClr val="lt1"/>
                </a:solidFill>
                <a:latin typeface="Arial"/>
                <a:ea typeface="Arial"/>
                <a:cs typeface="Arial"/>
                <a:sym typeface="Arial"/>
              </a:rPr>
              <a:t> </a:t>
            </a:r>
            <a:r>
              <a:rPr b="0" i="1" lang="en-US" sz="2400" u="none" cap="none" strike="noStrike">
                <a:solidFill>
                  <a:schemeClr val="lt1"/>
                </a:solidFill>
                <a:latin typeface="Arial"/>
                <a:ea typeface="Arial"/>
                <a:cs typeface="Arial"/>
                <a:sym typeface="Arial"/>
              </a:rPr>
              <a:t>(IIa)</a:t>
            </a:r>
            <a:r>
              <a:rPr b="0" i="0" lang="en-US" sz="2400" u="none" cap="none" strike="noStrike">
                <a:solidFill>
                  <a:schemeClr val="lt1"/>
                </a:solidFill>
                <a:latin typeface="Arial"/>
                <a:ea typeface="Arial"/>
                <a:cs typeface="Arial"/>
                <a:sym typeface="Arial"/>
              </a:rPr>
              <a:t> (can thiệp)</a:t>
            </a:r>
            <a:endParaRPr/>
          </a:p>
          <a:p>
            <a:pPr indent="-342900" lvl="0" marL="342900" marR="0" rtl="0" algn="l">
              <a:lnSpc>
                <a:spcPct val="8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 Abciximab, Eptifibatide, Tirofiban </a:t>
            </a:r>
            <a:endParaRPr/>
          </a:p>
          <a:p>
            <a:pPr indent="-342900" lvl="0" marL="342900" marR="0" rtl="0" algn="l">
              <a:lnSpc>
                <a:spcPct val="8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243840" lvl="0" marL="342900" marR="0" rtl="0" algn="l">
              <a:lnSpc>
                <a:spcPct val="8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179"/>
          <p:cNvSpPr txBox="1"/>
          <p:nvPr>
            <p:ph type="title"/>
          </p:nvPr>
        </p:nvSpPr>
        <p:spPr>
          <a:xfrm>
            <a:off x="457200" y="0"/>
            <a:ext cx="82296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ĐIỀU TRỊ BAN ĐẦU</a:t>
            </a:r>
            <a:endParaRPr/>
          </a:p>
        </p:txBody>
      </p:sp>
      <p:sp>
        <p:nvSpPr>
          <p:cNvPr id="1670" name="Google Shape;1670;p179"/>
          <p:cNvSpPr txBox="1"/>
          <p:nvPr>
            <p:ph idx="1" type="body"/>
          </p:nvPr>
        </p:nvSpPr>
        <p:spPr>
          <a:xfrm>
            <a:off x="381000" y="762000"/>
            <a:ext cx="8763000" cy="632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40000"/>
              </a:lnSpc>
              <a:spcBef>
                <a:spcPts val="0"/>
              </a:spcBef>
              <a:spcAft>
                <a:spcPts val="0"/>
              </a:spcAft>
              <a:buClr>
                <a:schemeClr val="hlink"/>
              </a:buClr>
              <a:buSzPts val="2080"/>
              <a:buFont typeface="Noto Sans Symbols"/>
              <a:buNone/>
            </a:pPr>
            <a:r>
              <a:rPr b="1" i="0" lang="en-US" sz="3200" u="none" cap="none" strike="noStrike">
                <a:solidFill>
                  <a:srgbClr val="FF9933"/>
                </a:solidFill>
                <a:latin typeface="Arial"/>
                <a:ea typeface="Arial"/>
                <a:cs typeface="Arial"/>
                <a:sym typeface="Arial"/>
              </a:rPr>
              <a:t>5.Thuốc chống đông </a:t>
            </a:r>
            <a:endParaRPr b="0" i="0" sz="3200" u="none" cap="none" strike="noStrike">
              <a:solidFill>
                <a:schemeClr val="lt1"/>
              </a:solidFill>
              <a:latin typeface="Arial"/>
              <a:ea typeface="Arial"/>
              <a:cs typeface="Arial"/>
              <a:sym typeface="Arial"/>
            </a:endParaRPr>
          </a:p>
          <a:p>
            <a:pPr indent="-342900" lvl="0" marL="342900" marR="0" rtl="0" algn="l">
              <a:lnSpc>
                <a:spcPct val="140000"/>
              </a:lnSpc>
              <a:spcBef>
                <a:spcPts val="640"/>
              </a:spcBef>
              <a:spcAft>
                <a:spcPts val="0"/>
              </a:spcAft>
              <a:buClr>
                <a:schemeClr val="hlink"/>
              </a:buClr>
              <a:buSzPts val="2080"/>
              <a:buFont typeface="Noto Sans Symbols"/>
              <a:buNone/>
            </a:pPr>
            <a:r>
              <a:rPr b="0" i="0" lang="en-US" sz="3200" u="none" cap="none" strike="noStrike">
                <a:solidFill>
                  <a:srgbClr val="FFCC00"/>
                </a:solidFill>
                <a:latin typeface="Arial"/>
                <a:ea typeface="Arial"/>
                <a:cs typeface="Arial"/>
                <a:sym typeface="Arial"/>
              </a:rPr>
              <a:t>Heparin không phân đoạn</a:t>
            </a:r>
            <a:r>
              <a:rPr b="0" i="0" lang="en-US" sz="3200" u="none" cap="none" strike="noStrike">
                <a:solidFill>
                  <a:schemeClr val="lt1"/>
                </a:solidFill>
                <a:latin typeface="Arial"/>
                <a:ea typeface="Arial"/>
                <a:cs typeface="Arial"/>
                <a:sym typeface="Arial"/>
              </a:rPr>
              <a:t> </a:t>
            </a:r>
            <a:r>
              <a:rPr b="0" i="1" lang="en-US" sz="3200" u="none" cap="none" strike="noStrike">
                <a:solidFill>
                  <a:schemeClr val="lt1"/>
                </a:solidFill>
                <a:latin typeface="Arial"/>
                <a:ea typeface="Arial"/>
                <a:cs typeface="Arial"/>
                <a:sym typeface="Arial"/>
              </a:rPr>
              <a:t>(IC)</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70 - 100UI/kg TM → 12UI/kg/h</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rgbClr val="FFCC00"/>
                </a:solidFill>
                <a:latin typeface="Arial"/>
                <a:ea typeface="Arial"/>
                <a:cs typeface="Arial"/>
                <a:sym typeface="Arial"/>
              </a:rPr>
              <a:t>Enoxaparin </a:t>
            </a:r>
            <a:r>
              <a:rPr b="0" i="1" lang="en-US" sz="3200" u="none" cap="none" strike="noStrike">
                <a:solidFill>
                  <a:schemeClr val="lt1"/>
                </a:solidFill>
                <a:latin typeface="Arial"/>
                <a:ea typeface="Arial"/>
                <a:cs typeface="Arial"/>
                <a:sym typeface="Arial"/>
              </a:rPr>
              <a:t>(IA)</a:t>
            </a:r>
            <a:r>
              <a:rPr b="0" i="0" lang="en-US" sz="3200" u="none" cap="none" strike="noStrike">
                <a:solidFill>
                  <a:schemeClr val="lt1"/>
                </a:solidFill>
                <a:latin typeface="Arial"/>
                <a:ea typeface="Arial"/>
                <a:cs typeface="Arial"/>
                <a:sym typeface="Arial"/>
              </a:rPr>
              <a:t> </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&lt;75t: 30mg bolus TM →1mg/kg/12h, tiêm DD</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&gt;75t: 0,75mg/kg/12h</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Nếu MLCT&lt;30ml/ph: 1mg/kg/24h</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rgbClr val="FFCC00"/>
                </a:solidFill>
                <a:latin typeface="Arial"/>
                <a:ea typeface="Arial"/>
                <a:cs typeface="Arial"/>
                <a:sym typeface="Arial"/>
              </a:rPr>
              <a:t>Fondaparinux</a:t>
            </a:r>
            <a:r>
              <a:rPr b="0" i="0" lang="en-US" sz="3200" u="none" cap="none" strike="noStrike">
                <a:solidFill>
                  <a:srgbClr val="FFFF00"/>
                </a:solidFill>
                <a:latin typeface="Arial"/>
                <a:ea typeface="Arial"/>
                <a:cs typeface="Arial"/>
                <a:sym typeface="Arial"/>
              </a:rPr>
              <a:t> </a:t>
            </a:r>
            <a:r>
              <a:rPr b="0" i="1" lang="en-US" sz="3200" u="none" cap="none" strike="noStrike">
                <a:solidFill>
                  <a:schemeClr val="lt1"/>
                </a:solidFill>
                <a:latin typeface="Arial"/>
                <a:ea typeface="Arial"/>
                <a:cs typeface="Arial"/>
                <a:sym typeface="Arial"/>
              </a:rPr>
              <a:t>(IIa)</a:t>
            </a:r>
            <a:r>
              <a:rPr b="0" i="0" lang="en-US" sz="3200" u="none" cap="none" strike="noStrike">
                <a:solidFill>
                  <a:schemeClr val="lt1"/>
                </a:solidFill>
                <a:latin typeface="Arial"/>
                <a:ea typeface="Arial"/>
                <a:cs typeface="Arial"/>
                <a:sym typeface="Arial"/>
              </a:rPr>
              <a:t> / tiêu sợi huyết</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rgbClr val="FFCC00"/>
                </a:solidFill>
                <a:latin typeface="Arial"/>
                <a:ea typeface="Arial"/>
                <a:cs typeface="Arial"/>
                <a:sym typeface="Arial"/>
              </a:rPr>
              <a:t>Bivalirudin</a:t>
            </a:r>
            <a:r>
              <a:rPr b="0" i="0" lang="en-US" sz="3200" u="none" cap="none" strike="noStrike">
                <a:solidFill>
                  <a:schemeClr val="lt1"/>
                </a:solidFill>
                <a:latin typeface="Arial"/>
                <a:ea typeface="Arial"/>
                <a:cs typeface="Arial"/>
                <a:sym typeface="Arial"/>
              </a:rPr>
              <a:t> </a:t>
            </a:r>
            <a:r>
              <a:rPr b="0" i="1" lang="en-US" sz="3200" u="none" cap="none" strike="noStrike">
                <a:solidFill>
                  <a:schemeClr val="lt1"/>
                </a:solidFill>
                <a:latin typeface="Arial"/>
                <a:ea typeface="Arial"/>
                <a:cs typeface="Arial"/>
                <a:sym typeface="Arial"/>
              </a:rPr>
              <a:t>(IB)</a:t>
            </a:r>
            <a:r>
              <a:rPr b="0" i="0" lang="en-US" sz="3200" u="none" cap="none" strike="noStrike">
                <a:solidFill>
                  <a:schemeClr val="lt1"/>
                </a:solidFill>
                <a:latin typeface="Arial"/>
                <a:ea typeface="Arial"/>
                <a:cs typeface="Arial"/>
                <a:sym typeface="Arial"/>
              </a:rPr>
              <a:t> / can thiệp mạch</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180"/>
          <p:cNvSpPr txBox="1"/>
          <p:nvPr>
            <p:ph type="title"/>
          </p:nvPr>
        </p:nvSpPr>
        <p:spPr>
          <a:xfrm>
            <a:off x="457200" y="3048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FFCC66"/>
                </a:solidFill>
                <a:latin typeface="Arial"/>
                <a:ea typeface="Arial"/>
                <a:cs typeface="Arial"/>
                <a:sym typeface="Arial"/>
              </a:rPr>
              <a:t>ĐIỀU TRỊ BAN ĐẦU</a:t>
            </a:r>
            <a:endParaRPr/>
          </a:p>
        </p:txBody>
      </p:sp>
      <p:sp>
        <p:nvSpPr>
          <p:cNvPr id="1676" name="Google Shape;1676;p180"/>
          <p:cNvSpPr txBox="1"/>
          <p:nvPr>
            <p:ph idx="1" type="body"/>
          </p:nvPr>
        </p:nvSpPr>
        <p:spPr>
          <a:xfrm>
            <a:off x="381000" y="1447800"/>
            <a:ext cx="8686800" cy="6019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820"/>
              <a:buFont typeface="Noto Sans Symbols"/>
              <a:buNone/>
            </a:pPr>
            <a:r>
              <a:rPr b="1" i="0" lang="en-US" sz="2800" u="none" cap="none" strike="noStrike">
                <a:solidFill>
                  <a:srgbClr val="FF9933"/>
                </a:solidFill>
                <a:latin typeface="Arial"/>
                <a:ea typeface="Arial"/>
                <a:cs typeface="Arial"/>
                <a:sym typeface="Arial"/>
              </a:rPr>
              <a:t>6.Statin</a:t>
            </a:r>
            <a:r>
              <a:rPr b="0" i="0" lang="en-US" sz="2800" u="none" cap="none" strike="noStrike">
                <a:solidFill>
                  <a:schemeClr val="lt1"/>
                </a:solidFill>
                <a:latin typeface="Arial"/>
                <a:ea typeface="Arial"/>
                <a:cs typeface="Arial"/>
                <a:sym typeface="Arial"/>
              </a:rPr>
              <a:t> ngay khi nhập viện, cường độ cao, bất kể mức cholesterol bn </a:t>
            </a:r>
            <a:r>
              <a:rPr b="0" i="1" lang="en-US" sz="2800" u="none" cap="none" strike="noStrike">
                <a:solidFill>
                  <a:schemeClr val="lt1"/>
                </a:solidFill>
                <a:latin typeface="Arial"/>
                <a:ea typeface="Arial"/>
                <a:cs typeface="Arial"/>
                <a:sym typeface="Arial"/>
              </a:rPr>
              <a:t>(IA)</a:t>
            </a:r>
            <a:endParaRPr/>
          </a:p>
          <a:p>
            <a:pPr indent="-342900" lvl="0" marL="342900" marR="0" rtl="0" algn="l">
              <a:spcBef>
                <a:spcPts val="560"/>
              </a:spcBef>
              <a:spcAft>
                <a:spcPts val="0"/>
              </a:spcAft>
              <a:buClr>
                <a:schemeClr val="hlink"/>
              </a:buClr>
              <a:buSzPts val="1820"/>
              <a:buFont typeface="Noto Sans Symbols"/>
              <a:buNone/>
            </a:pPr>
            <a:r>
              <a:rPr b="1" i="0" lang="en-US" sz="2800" u="none" cap="none" strike="noStrike">
                <a:solidFill>
                  <a:srgbClr val="FF9933"/>
                </a:solidFill>
                <a:latin typeface="Arial"/>
                <a:ea typeface="Arial"/>
                <a:cs typeface="Arial"/>
                <a:sym typeface="Arial"/>
              </a:rPr>
              <a:t>7.ƯCMC và chẹn thụ thể</a:t>
            </a:r>
            <a:r>
              <a:rPr b="0" i="0" lang="en-US" sz="2800" u="none" cap="none" strike="noStrike">
                <a:solidFill>
                  <a:schemeClr val="lt1"/>
                </a:solidFill>
                <a:latin typeface="Arial"/>
                <a:ea typeface="Arial"/>
                <a:cs typeface="Arial"/>
                <a:sym typeface="Arial"/>
              </a:rPr>
              <a:t> sớm ≈ 24h</a:t>
            </a:r>
            <a:endParaRPr/>
          </a:p>
          <a:p>
            <a:pPr indent="-342900" lvl="0" marL="342900" marR="0" rtl="0" algn="l">
              <a:spcBef>
                <a:spcPts val="560"/>
              </a:spcBef>
              <a:spcAft>
                <a:spcPts val="0"/>
              </a:spcAft>
              <a:buClr>
                <a:schemeClr val="hlink"/>
              </a:buClr>
              <a:buSzPts val="1820"/>
              <a:buFont typeface="Noto Sans Symbols"/>
              <a:buNone/>
            </a:pPr>
            <a:r>
              <a:rPr b="0" i="0" lang="en-US" sz="2800" u="none" cap="none" strike="noStrike">
                <a:solidFill>
                  <a:schemeClr val="lt1"/>
                </a:solidFill>
                <a:latin typeface="Arial"/>
                <a:ea typeface="Arial"/>
                <a:cs typeface="Arial"/>
                <a:sym typeface="Arial"/>
              </a:rPr>
              <a:t>(suy tim EF&lt;40%, ĐTĐ, NMCT thành trước) </a:t>
            </a:r>
            <a:r>
              <a:rPr b="0" i="1" lang="en-US" sz="2800" u="none" cap="none" strike="noStrike">
                <a:solidFill>
                  <a:schemeClr val="lt1"/>
                </a:solidFill>
                <a:latin typeface="Arial"/>
                <a:ea typeface="Arial"/>
                <a:cs typeface="Arial"/>
                <a:sym typeface="Arial"/>
              </a:rPr>
              <a:t>(IA)</a:t>
            </a:r>
            <a:endParaRPr/>
          </a:p>
          <a:p>
            <a:pPr indent="-342900" lvl="0" marL="342900" marR="0" rtl="0" algn="l">
              <a:spcBef>
                <a:spcPts val="560"/>
              </a:spcBef>
              <a:spcAft>
                <a:spcPts val="0"/>
              </a:spcAft>
              <a:buClr>
                <a:schemeClr val="hlink"/>
              </a:buClr>
              <a:buSzPts val="1820"/>
              <a:buFont typeface="Noto Sans Symbols"/>
              <a:buNone/>
            </a:pPr>
            <a:r>
              <a:rPr b="1" i="0" lang="en-US" sz="2800" u="none" cap="none" strike="noStrike">
                <a:solidFill>
                  <a:srgbClr val="FF9933"/>
                </a:solidFill>
                <a:latin typeface="Arial"/>
                <a:ea typeface="Arial"/>
                <a:cs typeface="Arial"/>
                <a:sym typeface="Arial"/>
              </a:rPr>
              <a:t>8.Chẹn beta</a:t>
            </a:r>
            <a:r>
              <a:rPr b="0" i="0" lang="en-US" sz="2800" u="none" cap="none" strike="noStrike">
                <a:solidFill>
                  <a:schemeClr val="lt1"/>
                </a:solidFill>
                <a:latin typeface="Arial"/>
                <a:ea typeface="Arial"/>
                <a:cs typeface="Arial"/>
                <a:sym typeface="Arial"/>
              </a:rPr>
              <a:t> đường uống sớm nếu không chống chỉ định </a:t>
            </a:r>
            <a:r>
              <a:rPr b="0" i="1" lang="en-US" sz="2800" u="none" cap="none" strike="noStrike">
                <a:solidFill>
                  <a:schemeClr val="lt1"/>
                </a:solidFill>
                <a:latin typeface="Arial"/>
                <a:ea typeface="Arial"/>
                <a:cs typeface="Arial"/>
                <a:sym typeface="Arial"/>
              </a:rPr>
              <a:t>(IA)</a:t>
            </a:r>
            <a:endParaRPr b="1" i="1" sz="2800" u="none" cap="none" strike="noStrike">
              <a:solidFill>
                <a:srgbClr val="FF3300"/>
              </a:solidFill>
              <a:latin typeface="Arial"/>
              <a:ea typeface="Arial"/>
              <a:cs typeface="Arial"/>
              <a:sym typeface="Arial"/>
            </a:endParaRPr>
          </a:p>
          <a:p>
            <a:pPr indent="-342900" lvl="0" marL="342900" marR="0" rtl="0" algn="l">
              <a:spcBef>
                <a:spcPts val="560"/>
              </a:spcBef>
              <a:spcAft>
                <a:spcPts val="0"/>
              </a:spcAft>
              <a:buClr>
                <a:schemeClr val="hlink"/>
              </a:buClr>
              <a:buSzPts val="1820"/>
              <a:buFont typeface="Noto Sans Symbols"/>
              <a:buNone/>
            </a:pPr>
            <a:r>
              <a:rPr b="1" i="0" lang="en-US" sz="2800" u="none" cap="none" strike="noStrike">
                <a:solidFill>
                  <a:srgbClr val="FF9933"/>
                </a:solidFill>
                <a:latin typeface="Arial"/>
                <a:ea typeface="Arial"/>
                <a:cs typeface="Arial"/>
                <a:sym typeface="Arial"/>
              </a:rPr>
              <a:t>9.Kiểm soát đường huyết</a:t>
            </a:r>
            <a:r>
              <a:rPr b="1" i="0" lang="en-US" sz="2800" u="none" cap="none" strike="noStrike">
                <a:solidFill>
                  <a:srgbClr val="FF3300"/>
                </a:solidFill>
                <a:latin typeface="Arial"/>
                <a:ea typeface="Arial"/>
                <a:cs typeface="Arial"/>
                <a:sym typeface="Arial"/>
              </a:rPr>
              <a:t> </a:t>
            </a:r>
            <a:r>
              <a:rPr b="0" i="0" lang="en-US" sz="2800" u="none" cap="none" strike="noStrike">
                <a:solidFill>
                  <a:schemeClr val="lt1"/>
                </a:solidFill>
                <a:latin typeface="Arial"/>
                <a:ea typeface="Arial"/>
                <a:cs typeface="Arial"/>
                <a:sym typeface="Arial"/>
              </a:rPr>
              <a:t>XN đường huyết </a:t>
            </a:r>
            <a:r>
              <a:rPr b="0" i="1" lang="en-US" sz="2800" u="none" cap="none" strike="noStrike">
                <a:solidFill>
                  <a:schemeClr val="lt1"/>
                </a:solidFill>
                <a:latin typeface="Arial"/>
                <a:ea typeface="Arial"/>
                <a:cs typeface="Arial"/>
                <a:sym typeface="Arial"/>
              </a:rPr>
              <a:t>(IC)</a:t>
            </a:r>
            <a:r>
              <a:rPr b="0" i="0" lang="en-US" sz="2800" u="none" cap="none" strike="noStrike">
                <a:solidFill>
                  <a:schemeClr val="lt1"/>
                </a:solidFill>
                <a:latin typeface="Arial"/>
                <a:ea typeface="Arial"/>
                <a:cs typeface="Arial"/>
                <a:sym typeface="Arial"/>
              </a:rPr>
              <a:t> kiểm soát bằng insulin → đường &lt;11mmol/l, tránh &lt;5mmol/l </a:t>
            </a:r>
            <a:r>
              <a:rPr b="0" i="1" lang="en-US" sz="2800" u="none" cap="none" strike="noStrike">
                <a:solidFill>
                  <a:schemeClr val="lt1"/>
                </a:solidFill>
                <a:latin typeface="Arial"/>
                <a:ea typeface="Arial"/>
                <a:cs typeface="Arial"/>
                <a:sym typeface="Arial"/>
              </a:rPr>
              <a:t>(IIaB)</a:t>
            </a:r>
            <a:endParaRPr b="1" i="1" sz="2800" u="none" cap="none" strike="noStrike">
              <a:solidFill>
                <a:srgbClr val="FF3300"/>
              </a:solidFill>
              <a:latin typeface="Arial"/>
              <a:ea typeface="Arial"/>
              <a:cs typeface="Arial"/>
              <a:sym typeface="Arial"/>
            </a:endParaRPr>
          </a:p>
          <a:p>
            <a:pPr indent="-227330" lvl="0" marL="342900" marR="0" rtl="0" algn="l">
              <a:spcBef>
                <a:spcPts val="560"/>
              </a:spcBef>
              <a:spcAft>
                <a:spcPts val="0"/>
              </a:spcAft>
              <a:buClr>
                <a:schemeClr val="hlink"/>
              </a:buClr>
              <a:buSzPts val="1820"/>
              <a:buFont typeface="Noto Sans Symbols"/>
              <a:buNone/>
            </a:pPr>
            <a:r>
              <a:t/>
            </a:r>
            <a:endParaRPr b="0" i="1" sz="28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181"/>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2"/>
                </a:solidFill>
                <a:latin typeface="Times New Roman"/>
                <a:ea typeface="Times New Roman"/>
                <a:cs typeface="Times New Roman"/>
                <a:sym typeface="Times New Roman"/>
              </a:rPr>
              <a:t>Can thiệp ĐMV</a:t>
            </a:r>
            <a:endParaRPr/>
          </a:p>
        </p:txBody>
      </p:sp>
      <p:pic>
        <p:nvPicPr>
          <p:cNvPr descr="3214865_cmj-47-124-g001.png" id="1682" name="Google Shape;1682;p181"/>
          <p:cNvPicPr preferRelativeResize="0"/>
          <p:nvPr>
            <p:ph idx="1" type="body"/>
          </p:nvPr>
        </p:nvPicPr>
        <p:blipFill rotWithShape="1">
          <a:blip r:embed="rId3">
            <a:alphaModFix/>
          </a:blip>
          <a:srcRect b="0" l="107" r="107" t="0"/>
          <a:stretch/>
        </p:blipFill>
        <p:spPr>
          <a:xfrm>
            <a:off x="152400" y="1600200"/>
            <a:ext cx="8991600" cy="4876800"/>
          </a:xfrm>
          <a:prstGeom prst="rect">
            <a:avLst/>
          </a:prstGeom>
          <a:noFill/>
          <a:ln>
            <a:noFill/>
          </a:ln>
        </p:spPr>
      </p:pic>
      <p:sp>
        <p:nvSpPr>
          <p:cNvPr id="1683" name="Google Shape;1683;p181"/>
          <p:cNvSpPr txBox="1"/>
          <p:nvPr/>
        </p:nvSpPr>
        <p:spPr>
          <a:xfrm>
            <a:off x="609600" y="3581400"/>
            <a:ext cx="457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FF0000"/>
                </a:solidFill>
                <a:latin typeface="Noto Sans Symbols"/>
                <a:ea typeface="Noto Sans Symbols"/>
                <a:cs typeface="Noto Sans Symbols"/>
                <a:sym typeface="Noto Sans Symbols"/>
              </a:rPr>
              <a:t>➔</a:t>
            </a:r>
            <a:endParaRPr sz="3200">
              <a:solidFill>
                <a:srgbClr val="FF0000"/>
              </a:solidFill>
              <a:latin typeface="Arial"/>
              <a:ea typeface="Arial"/>
              <a:cs typeface="Arial"/>
              <a:sym typeface="Arial"/>
            </a:endParaRPr>
          </a:p>
        </p:txBody>
      </p:sp>
      <p:sp>
        <p:nvSpPr>
          <p:cNvPr id="1684" name="Google Shape;1684;p181"/>
          <p:cNvSpPr txBox="1"/>
          <p:nvPr/>
        </p:nvSpPr>
        <p:spPr>
          <a:xfrm>
            <a:off x="4876800" y="2971800"/>
            <a:ext cx="7620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FF0000"/>
                </a:solidFill>
                <a:latin typeface="Noto Sans Symbols"/>
                <a:ea typeface="Noto Sans Symbols"/>
                <a:cs typeface="Noto Sans Symbols"/>
                <a:sym typeface="Noto Sans Symbols"/>
              </a:rPr>
              <a:t>➔</a:t>
            </a:r>
            <a:endParaRPr sz="3200">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grpSp>
        <p:nvGrpSpPr>
          <p:cNvPr id="1689" name="Google Shape;1689;p182"/>
          <p:cNvGrpSpPr/>
          <p:nvPr/>
        </p:nvGrpSpPr>
        <p:grpSpPr>
          <a:xfrm>
            <a:off x="-11113" y="34925"/>
            <a:ext cx="8697913" cy="1184275"/>
            <a:chOff x="-11822" y="34729"/>
            <a:chExt cx="8698625" cy="1184471"/>
          </a:xfrm>
        </p:grpSpPr>
        <p:sp>
          <p:nvSpPr>
            <p:cNvPr id="1690" name="Google Shape;1690;p182"/>
            <p:cNvSpPr/>
            <p:nvPr/>
          </p:nvSpPr>
          <p:spPr>
            <a:xfrm rot="-5400000">
              <a:off x="3942133" y="-3679483"/>
              <a:ext cx="914551" cy="8574789"/>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91" name="Google Shape;1691;p182"/>
            <p:cNvSpPr/>
            <p:nvPr/>
          </p:nvSpPr>
          <p:spPr>
            <a:xfrm>
              <a:off x="7231" y="34729"/>
              <a:ext cx="52550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92" name="Google Shape;1692;p182"/>
            <p:cNvSpPr/>
            <p:nvPr/>
          </p:nvSpPr>
          <p:spPr>
            <a:xfrm flipH="1" rot="10800000">
              <a:off x="-11822" y="226849"/>
              <a:ext cx="892249" cy="282622"/>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693" name="Google Shape;1693;p182"/>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694" name="Google Shape;1694;p182"/>
          <p:cNvSpPr txBox="1"/>
          <p:nvPr>
            <p:ph type="title"/>
          </p:nvPr>
        </p:nvSpPr>
        <p:spPr>
          <a:xfrm>
            <a:off x="-533400" y="374650"/>
            <a:ext cx="8382000" cy="960438"/>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trong giai đoạn cấp </a:t>
            </a:r>
            <a:endParaRPr/>
          </a:p>
        </p:txBody>
      </p:sp>
      <p:sp>
        <p:nvSpPr>
          <p:cNvPr id="1695" name="Google Shape;1695;p182"/>
          <p:cNvSpPr txBox="1"/>
          <p:nvPr/>
        </p:nvSpPr>
        <p:spPr>
          <a:xfrm>
            <a:off x="4800600" y="6477000"/>
            <a:ext cx="3886200" cy="2619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2017 ESC Guidelines for the Management of AMI-STEMI</a:t>
            </a:r>
            <a:endParaRPr sz="1100">
              <a:solidFill>
                <a:srgbClr val="000000"/>
              </a:solidFill>
              <a:latin typeface="Arial"/>
              <a:ea typeface="Arial"/>
              <a:cs typeface="Arial"/>
              <a:sym typeface="Arial"/>
            </a:endParaRPr>
          </a:p>
        </p:txBody>
      </p:sp>
      <p:pic>
        <p:nvPicPr>
          <p:cNvPr descr="ESC_AMI-STEMI_2017_for TF_18-08-17-V2final_JPG some slides 200817 - Copy0021.jpg" id="1696" name="Google Shape;1696;p182"/>
          <p:cNvPicPr preferRelativeResize="0"/>
          <p:nvPr/>
        </p:nvPicPr>
        <p:blipFill rotWithShape="1">
          <a:blip r:embed="rId3">
            <a:alphaModFix/>
          </a:blip>
          <a:srcRect b="14957" l="7931" r="10727" t="14696"/>
          <a:stretch/>
        </p:blipFill>
        <p:spPr>
          <a:xfrm>
            <a:off x="300038" y="1520825"/>
            <a:ext cx="8181975" cy="4422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grpSp>
        <p:nvGrpSpPr>
          <p:cNvPr id="1701" name="Google Shape;1701;p183"/>
          <p:cNvGrpSpPr/>
          <p:nvPr/>
        </p:nvGrpSpPr>
        <p:grpSpPr>
          <a:xfrm>
            <a:off x="-11113" y="34925"/>
            <a:ext cx="8697913" cy="1184275"/>
            <a:chOff x="-11822" y="34729"/>
            <a:chExt cx="8698625" cy="1184471"/>
          </a:xfrm>
        </p:grpSpPr>
        <p:sp>
          <p:nvSpPr>
            <p:cNvPr id="1702" name="Google Shape;1702;p183"/>
            <p:cNvSpPr/>
            <p:nvPr/>
          </p:nvSpPr>
          <p:spPr>
            <a:xfrm rot="-5400000">
              <a:off x="3942133" y="-3679483"/>
              <a:ext cx="914551" cy="8574789"/>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3" name="Google Shape;1703;p183"/>
            <p:cNvSpPr/>
            <p:nvPr/>
          </p:nvSpPr>
          <p:spPr>
            <a:xfrm>
              <a:off x="7231" y="34729"/>
              <a:ext cx="52550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4" name="Google Shape;1704;p183"/>
            <p:cNvSpPr/>
            <p:nvPr/>
          </p:nvSpPr>
          <p:spPr>
            <a:xfrm flipH="1" rot="10800000">
              <a:off x="-11822" y="226849"/>
              <a:ext cx="892249" cy="282622"/>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05" name="Google Shape;1705;p183"/>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06" name="Google Shape;1706;p183"/>
          <p:cNvSpPr txBox="1"/>
          <p:nvPr>
            <p:ph type="title"/>
          </p:nvPr>
        </p:nvSpPr>
        <p:spPr>
          <a:xfrm>
            <a:off x="-533400" y="374650"/>
            <a:ext cx="8382000" cy="960438"/>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trong giai đoạn cấp </a:t>
            </a:r>
            <a:endParaRPr/>
          </a:p>
        </p:txBody>
      </p:sp>
      <p:sp>
        <p:nvSpPr>
          <p:cNvPr id="1707" name="Google Shape;1707;p183"/>
          <p:cNvSpPr txBox="1"/>
          <p:nvPr/>
        </p:nvSpPr>
        <p:spPr>
          <a:xfrm>
            <a:off x="4800600" y="6477000"/>
            <a:ext cx="3886200" cy="2619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pic>
        <p:nvPicPr>
          <p:cNvPr descr="ESC_AMI-STEMI_2017_for TF_18-08-17-V2final_JPG some slides 200817 - Copy0022.jpg" id="1708" name="Google Shape;1708;p183"/>
          <p:cNvPicPr preferRelativeResize="0"/>
          <p:nvPr/>
        </p:nvPicPr>
        <p:blipFill rotWithShape="1">
          <a:blip r:embed="rId3">
            <a:alphaModFix/>
          </a:blip>
          <a:srcRect b="12720" l="8275" r="9138" t="18076"/>
          <a:stretch/>
        </p:blipFill>
        <p:spPr>
          <a:xfrm>
            <a:off x="379413" y="1462088"/>
            <a:ext cx="8307387" cy="44053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184"/>
          <p:cNvSpPr txBox="1"/>
          <p:nvPr>
            <p:ph type="title"/>
          </p:nvPr>
        </p:nvSpPr>
        <p:spPr>
          <a:xfrm>
            <a:off x="533400" y="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ĐIỀU TRỊ TIÊU SỢI HUYẾT</a:t>
            </a:r>
            <a:endParaRPr/>
          </a:p>
        </p:txBody>
      </p:sp>
      <p:pic>
        <p:nvPicPr>
          <p:cNvPr id="1714" name="Google Shape;1714;p184"/>
          <p:cNvPicPr preferRelativeResize="0"/>
          <p:nvPr>
            <p:ph idx="1" type="body"/>
          </p:nvPr>
        </p:nvPicPr>
        <p:blipFill rotWithShape="1">
          <a:blip r:embed="rId3">
            <a:alphaModFix/>
          </a:blip>
          <a:srcRect b="0" l="0" r="0" t="0"/>
          <a:stretch/>
        </p:blipFill>
        <p:spPr>
          <a:xfrm>
            <a:off x="457200" y="1219200"/>
            <a:ext cx="8229600" cy="5257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185"/>
          <p:cNvSpPr txBox="1"/>
          <p:nvPr>
            <p:ph type="title"/>
          </p:nvPr>
        </p:nvSpPr>
        <p:spPr>
          <a:xfrm>
            <a:off x="609600" y="152400"/>
            <a:ext cx="82296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THUỐC TIÊU SỢI HUYẾT</a:t>
            </a:r>
            <a:endParaRPr/>
          </a:p>
        </p:txBody>
      </p:sp>
      <p:sp>
        <p:nvSpPr>
          <p:cNvPr id="1720" name="Google Shape;1720;p185"/>
          <p:cNvSpPr txBox="1"/>
          <p:nvPr/>
        </p:nvSpPr>
        <p:spPr>
          <a:xfrm>
            <a:off x="2193925" y="1333500"/>
            <a:ext cx="18415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aphicFrame>
        <p:nvGraphicFramePr>
          <p:cNvPr id="1721" name="Google Shape;1721;p185"/>
          <p:cNvGraphicFramePr/>
          <p:nvPr/>
        </p:nvGraphicFramePr>
        <p:xfrm>
          <a:off x="228600" y="1295400"/>
          <a:ext cx="3000000" cy="3000000"/>
        </p:xfrm>
        <a:graphic>
          <a:graphicData uri="http://schemas.openxmlformats.org/drawingml/2006/table">
            <a:tbl>
              <a:tblPr>
                <a:noFill/>
                <a:tableStyleId>{007E6C16-0BEF-45CE-822A-37E5C46DBF6E}</a:tableStyleId>
              </a:tblPr>
              <a:tblGrid>
                <a:gridCol w="2133600"/>
                <a:gridCol w="3584575"/>
                <a:gridCol w="941400"/>
                <a:gridCol w="731825"/>
                <a:gridCol w="1295400"/>
              </a:tblGrid>
              <a:tr h="1261825">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Thuốc</a:t>
                      </a:r>
                      <a:endParaRPr/>
                    </a:p>
                  </a:txBody>
                  <a:tcPr marT="45700" marB="45700"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Liều</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Đặc hiệu</a:t>
                      </a:r>
                      <a:endParaRPr/>
                    </a:p>
                    <a:p>
                      <a:pPr indent="0" lvl="0" marL="0" marR="0" rtl="0" algn="ctr">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fibrin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Tạo KT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TIMI </a:t>
                      </a:r>
                      <a:endParaRPr/>
                    </a:p>
                    <a:p>
                      <a:pPr indent="0" lvl="0" marL="0" marR="0" rtl="0" algn="ctr">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2-3 sau 90’</a:t>
                      </a:r>
                      <a:endParaRPr b="0" i="0" sz="2400" u="none" cap="none" strike="noStrike">
                        <a:solidFill>
                          <a:schemeClr val="lt1"/>
                        </a:solidFill>
                        <a:latin typeface="Arial"/>
                        <a:ea typeface="Arial"/>
                        <a:cs typeface="Arial"/>
                        <a:sym typeface="Arial"/>
                      </a:endParaRPr>
                    </a:p>
                  </a:txBody>
                  <a:tcPr marT="45700" marB="45700"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74550">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Streptokinase</a:t>
                      </a:r>
                      <a:endParaRPr/>
                    </a:p>
                  </a:txBody>
                  <a:tcPr marT="45700" marB="45700"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1,5 MU / 30 - 60’</a:t>
                      </a:r>
                      <a:endParaRPr b="0" i="0" sz="2400" u="none" cap="none" strike="noStrike">
                        <a:solidFill>
                          <a:schemeClr val="lt1"/>
                        </a:solidFill>
                        <a:latin typeface="Arial"/>
                        <a:ea typeface="Arial"/>
                        <a:cs typeface="Arial"/>
                        <a:sym typeface="Arial"/>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60-68%</a:t>
                      </a:r>
                      <a:endParaRPr/>
                    </a:p>
                  </a:txBody>
                  <a:tcPr marT="45700" marB="45700"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334975">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Alteplase</a:t>
                      </a:r>
                      <a:endParaRPr/>
                    </a:p>
                    <a:p>
                      <a:pPr indent="0" lvl="0" marL="0" marR="0" rtl="0" algn="l">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(tPA)</a:t>
                      </a:r>
                      <a:endParaRPr/>
                    </a:p>
                  </a:txBody>
                  <a:tcPr marT="45700" marB="45700"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15mg bolus  </a:t>
                      </a:r>
                      <a:endParaRPr/>
                    </a:p>
                    <a:p>
                      <a:pPr indent="0" lvl="0" marL="0" marR="0" rtl="0" algn="l">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0,75mg/kg/30’ </a:t>
                      </a:r>
                      <a:endParaRPr/>
                    </a:p>
                    <a:p>
                      <a:pPr indent="0" lvl="0" marL="0" marR="0" rtl="0" algn="l">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 0,5mg/kg/60’</a:t>
                      </a:r>
                      <a:endParaRPr b="0" i="0" sz="2400" u="none" cap="none" strike="noStrike">
                        <a:solidFill>
                          <a:schemeClr val="lt1"/>
                        </a:solidFill>
                        <a:latin typeface="Arial"/>
                        <a:ea typeface="Arial"/>
                        <a:cs typeface="Arial"/>
                        <a:sym typeface="Arial"/>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73 - 84%</a:t>
                      </a:r>
                      <a:endParaRPr/>
                    </a:p>
                  </a:txBody>
                  <a:tcPr marT="45700" marB="45700"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96050">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Reteplase</a:t>
                      </a:r>
                      <a:endParaRPr/>
                    </a:p>
                    <a:p>
                      <a:pPr indent="0" lvl="0" marL="0" marR="0" rtl="0" algn="l">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(rPA)</a:t>
                      </a:r>
                      <a:endParaRPr/>
                    </a:p>
                  </a:txBody>
                  <a:tcPr marT="45700" marB="45700"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10UI + 10UI bolus mỗi 30’</a:t>
                      </a:r>
                      <a:endParaRPr b="0" i="0" sz="2400" u="none" cap="none" strike="noStrike">
                        <a:solidFill>
                          <a:schemeClr val="lt1"/>
                        </a:solidFill>
                        <a:latin typeface="Arial"/>
                        <a:ea typeface="Arial"/>
                        <a:cs typeface="Arial"/>
                        <a:sym typeface="Arial"/>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84%</a:t>
                      </a:r>
                      <a:endParaRPr/>
                    </a:p>
                  </a:txBody>
                  <a:tcPr marT="45700" marB="45700"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96775">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Teneplase</a:t>
                      </a:r>
                      <a:endParaRPr/>
                    </a:p>
                    <a:p>
                      <a:pPr indent="0" lvl="0" marL="0" marR="0" rtl="0" algn="l">
                        <a:lnSpc>
                          <a:spcPct val="100000"/>
                        </a:lnSpc>
                        <a:spcBef>
                          <a:spcPts val="48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(TNK-tPA)</a:t>
                      </a:r>
                      <a:endParaRPr/>
                    </a:p>
                  </a:txBody>
                  <a:tcPr marT="45700" marB="45700"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Liều duy nhất theo cân nặng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hlink"/>
                        </a:buClr>
                        <a:buSzPts val="1560"/>
                        <a:buFont typeface="Noto Sans Symbols"/>
                        <a:buNone/>
                      </a:pPr>
                      <a:r>
                        <a:rPr b="0" i="0" lang="en-US" sz="2400" u="none" cap="none" strike="noStrike">
                          <a:solidFill>
                            <a:schemeClr val="lt1"/>
                          </a:solidFill>
                          <a:latin typeface="Arial"/>
                          <a:ea typeface="Arial"/>
                          <a:cs typeface="Arial"/>
                          <a:sym typeface="Arial"/>
                        </a:rPr>
                        <a:t>85%</a:t>
                      </a:r>
                      <a:endParaRPr/>
                    </a:p>
                  </a:txBody>
                  <a:tcPr marT="45700" marB="45700"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9"/>
          <p:cNvSpPr txBox="1"/>
          <p:nvPr>
            <p:ph type="title"/>
          </p:nvPr>
        </p:nvSpPr>
        <p:spPr>
          <a:xfrm>
            <a:off x="5334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ĐỊNH NGHĨA NMCT</a:t>
            </a:r>
            <a:endParaRPr/>
          </a:p>
        </p:txBody>
      </p:sp>
      <p:sp>
        <p:nvSpPr>
          <p:cNvPr id="1189" name="Google Shape;1189;p159"/>
          <p:cNvSpPr txBox="1"/>
          <p:nvPr>
            <p:ph idx="1" type="body"/>
          </p:nvPr>
        </p:nvSpPr>
        <p:spPr>
          <a:xfrm>
            <a:off x="228600" y="1752600"/>
            <a:ext cx="8458200" cy="5486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a:p>
            <a:pPr indent="-342900" lvl="0" marL="342900" marR="0" rtl="0" algn="l">
              <a:lnSpc>
                <a:spcPct val="90000"/>
              </a:lnSpc>
              <a:spcBef>
                <a:spcPts val="600"/>
              </a:spcBef>
              <a:spcAft>
                <a:spcPts val="0"/>
              </a:spcAft>
              <a:buClr>
                <a:schemeClr val="hlink"/>
              </a:buClr>
              <a:buSzPts val="1950"/>
              <a:buFont typeface="Noto Sans Symbols"/>
              <a:buNone/>
            </a:pPr>
            <a:r>
              <a:rPr b="0" i="0" lang="en-US" sz="3000" u="none" cap="none" strike="noStrike">
                <a:solidFill>
                  <a:schemeClr val="lt1"/>
                </a:solidFill>
                <a:latin typeface="Arial"/>
                <a:ea typeface="Arial"/>
                <a:cs typeface="Arial"/>
                <a:sym typeface="Arial"/>
              </a:rPr>
              <a:t>Là tình trạng hoại tử tế bào cơ tim do thiếu máu nuôi dưỡng kéo dài </a:t>
            </a:r>
            <a:r>
              <a:rPr b="0" i="1" lang="en-US" sz="2400" u="none" cap="none" strike="noStrike">
                <a:solidFill>
                  <a:schemeClr val="lt1"/>
                </a:solidFill>
                <a:latin typeface="Arial"/>
                <a:ea typeface="Arial"/>
                <a:cs typeface="Arial"/>
                <a:sym typeface="Arial"/>
              </a:rPr>
              <a:t>(World Heart Federation 2012) </a:t>
            </a:r>
            <a:endParaRPr/>
          </a:p>
          <a:p>
            <a:pPr indent="-342900" lvl="0" marL="342900" marR="0" rtl="0" algn="l">
              <a:lnSpc>
                <a:spcPct val="90000"/>
              </a:lnSpc>
              <a:spcBef>
                <a:spcPts val="480"/>
              </a:spcBef>
              <a:spcAft>
                <a:spcPts val="0"/>
              </a:spcAft>
              <a:buClr>
                <a:schemeClr val="hlink"/>
              </a:buClr>
              <a:buSzPts val="1560"/>
              <a:buFont typeface="Noto Sans Symbols"/>
              <a:buNone/>
            </a:pPr>
            <a:r>
              <a:t/>
            </a:r>
            <a:endParaRPr b="0" i="1" sz="2400" u="none" cap="none" strike="noStrike">
              <a:solidFill>
                <a:schemeClr val="lt1"/>
              </a:solidFill>
              <a:latin typeface="Arial"/>
              <a:ea typeface="Arial"/>
              <a:cs typeface="Arial"/>
              <a:sym typeface="Arial"/>
            </a:endParaRPr>
          </a:p>
          <a:p>
            <a:pPr indent="-243840" lvl="0" marL="342900" marR="0" rtl="0" algn="l">
              <a:lnSpc>
                <a:spcPct val="90000"/>
              </a:lnSpc>
              <a:spcBef>
                <a:spcPts val="480"/>
              </a:spcBef>
              <a:spcAft>
                <a:spcPts val="0"/>
              </a:spcAft>
              <a:buClr>
                <a:schemeClr val="hlink"/>
              </a:buClr>
              <a:buSzPts val="1560"/>
              <a:buFont typeface="Noto Sans Symbols"/>
              <a:buNone/>
            </a:pPr>
            <a:r>
              <a:t/>
            </a:r>
            <a:endParaRPr b="0" i="0" sz="2400" u="none" cap="none" strike="noStrike">
              <a:solidFill>
                <a:schemeClr val="lt1"/>
              </a:solidFill>
              <a:latin typeface="Arial"/>
              <a:ea typeface="Arial"/>
              <a:cs typeface="Arial"/>
              <a:sym typeface="Arial"/>
            </a:endParaRPr>
          </a:p>
        </p:txBody>
      </p:sp>
      <p:pic>
        <p:nvPicPr>
          <p:cNvPr id="1190" name="Google Shape;1190;p159"/>
          <p:cNvPicPr preferRelativeResize="0"/>
          <p:nvPr/>
        </p:nvPicPr>
        <p:blipFill rotWithShape="1">
          <a:blip r:embed="rId3">
            <a:alphaModFix/>
          </a:blip>
          <a:srcRect b="0" l="0" r="0" t="0"/>
          <a:stretch/>
        </p:blipFill>
        <p:spPr>
          <a:xfrm>
            <a:off x="1066800" y="1219200"/>
            <a:ext cx="6858000" cy="4038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Google Shape;1726;p186"/>
          <p:cNvSpPr txBox="1"/>
          <p:nvPr>
            <p:ph type="title"/>
          </p:nvPr>
        </p:nvSpPr>
        <p:spPr>
          <a:xfrm>
            <a:off x="457200" y="1524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CHỐNG CĐ TIÊU SỢI HUYẾT</a:t>
            </a:r>
            <a:endParaRPr/>
          </a:p>
        </p:txBody>
      </p:sp>
      <p:sp>
        <p:nvSpPr>
          <p:cNvPr id="1727" name="Google Shape;1727;p186"/>
          <p:cNvSpPr txBox="1"/>
          <p:nvPr>
            <p:ph idx="1" type="body"/>
          </p:nvPr>
        </p:nvSpPr>
        <p:spPr>
          <a:xfrm>
            <a:off x="457200" y="914400"/>
            <a:ext cx="8534400" cy="579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40000"/>
              </a:lnSpc>
              <a:spcBef>
                <a:spcPts val="0"/>
              </a:spcBef>
              <a:spcAft>
                <a:spcPts val="0"/>
              </a:spcAft>
              <a:buClr>
                <a:schemeClr val="hlink"/>
              </a:buClr>
              <a:buSzPts val="2080"/>
              <a:buFont typeface="Noto Sans Symbols"/>
              <a:buNone/>
            </a:pPr>
            <a:r>
              <a:rPr b="1" i="0" lang="en-US" sz="3200" u="none" cap="none" strike="noStrike">
                <a:solidFill>
                  <a:srgbClr val="FF9933"/>
                </a:solidFill>
                <a:latin typeface="Arial"/>
                <a:ea typeface="Arial"/>
                <a:cs typeface="Arial"/>
                <a:sym typeface="Arial"/>
              </a:rPr>
              <a:t>Tuyệt đối</a:t>
            </a:r>
            <a:endParaRPr b="1" i="0" sz="3200" u="none" cap="none" strike="noStrike">
              <a:solidFill>
                <a:srgbClr val="FF9933"/>
              </a:solidFill>
              <a:latin typeface="Arial"/>
              <a:ea typeface="Arial"/>
              <a:cs typeface="Arial"/>
              <a:sym typeface="Arial"/>
            </a:endParaRPr>
          </a:p>
          <a:p>
            <a:pPr indent="-342900" lvl="0" marL="342900" marR="0" rtl="0" algn="l">
              <a:lnSpc>
                <a:spcPct val="140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TS xuất huyết não</a:t>
            </a:r>
            <a:endParaRPr b="0" i="0" sz="3200" u="none" cap="none" strike="noStrike">
              <a:solidFill>
                <a:schemeClr val="lt1"/>
              </a:solidFill>
              <a:latin typeface="Arial"/>
              <a:ea typeface="Arial"/>
              <a:cs typeface="Arial"/>
              <a:sym typeface="Arial"/>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TS nhồi máu não / 6 tháng</a:t>
            </a:r>
            <a:endParaRPr b="0" i="0" sz="3200" u="none" cap="none" strike="noStrike">
              <a:solidFill>
                <a:schemeClr val="lt1"/>
              </a:solidFill>
              <a:latin typeface="Arial"/>
              <a:ea typeface="Arial"/>
              <a:cs typeface="Arial"/>
              <a:sym typeface="Arial"/>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Chấn thương, phẫu thuật / 3 tuần</a:t>
            </a:r>
            <a:endParaRPr b="0" i="0" sz="3200" u="none" cap="none" strike="noStrike">
              <a:solidFill>
                <a:schemeClr val="lt1"/>
              </a:solidFill>
              <a:latin typeface="Arial"/>
              <a:ea typeface="Arial"/>
              <a:cs typeface="Arial"/>
              <a:sym typeface="Arial"/>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Xuất huyết tiêu hóa / 1 tháng</a:t>
            </a:r>
            <a:endParaRPr b="0" i="0" sz="3200" u="none" cap="none" strike="noStrike">
              <a:solidFill>
                <a:schemeClr val="lt1"/>
              </a:solidFill>
              <a:latin typeface="Arial"/>
              <a:ea typeface="Arial"/>
              <a:cs typeface="Arial"/>
              <a:sym typeface="Arial"/>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Các chảy máu bất thường</a:t>
            </a:r>
            <a:endParaRPr b="0" i="0" sz="3200" u="none" cap="none" strike="noStrike">
              <a:solidFill>
                <a:schemeClr val="lt1"/>
              </a:solidFill>
              <a:latin typeface="Arial"/>
              <a:ea typeface="Arial"/>
              <a:cs typeface="Arial"/>
              <a:sym typeface="Arial"/>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Bóc tách ĐMC</a:t>
            </a:r>
            <a:endParaRPr/>
          </a:p>
          <a:p>
            <a:pPr indent="-342900" lvl="0" marL="342900" marR="0" rtl="0" algn="l">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Vết chọc không thể ép được (sinh thiết gan, chọc DNT) /24h</a:t>
            </a:r>
            <a:endParaRPr/>
          </a:p>
          <a:p>
            <a:pPr indent="-21082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Arial"/>
              <a:ea typeface="Arial"/>
              <a:cs typeface="Arial"/>
              <a:sym typeface="Arial"/>
            </a:endParaRPr>
          </a:p>
          <a:p>
            <a:pPr indent="-21082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187"/>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CHỐNG CĐ TIÊU SỢI HUYẾT</a:t>
            </a:r>
            <a:endParaRPr/>
          </a:p>
        </p:txBody>
      </p:sp>
      <p:sp>
        <p:nvSpPr>
          <p:cNvPr id="1733" name="Google Shape;1733;p187"/>
          <p:cNvSpPr txBox="1"/>
          <p:nvPr>
            <p:ph idx="1" type="body"/>
          </p:nvPr>
        </p:nvSpPr>
        <p:spPr>
          <a:xfrm>
            <a:off x="457200" y="914400"/>
            <a:ext cx="8686800" cy="579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hlink"/>
              </a:buClr>
              <a:buSzPts val="2080"/>
              <a:buFont typeface="Noto Sans Symbols"/>
              <a:buNone/>
            </a:pPr>
            <a:r>
              <a:rPr b="1" i="0" lang="en-US" sz="3200" u="none" cap="none" strike="noStrike">
                <a:solidFill>
                  <a:srgbClr val="FF9933"/>
                </a:solidFill>
                <a:latin typeface="Arial"/>
                <a:ea typeface="Arial"/>
                <a:cs typeface="Arial"/>
                <a:sym typeface="Arial"/>
              </a:rPr>
              <a:t>Tương đối</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TBMN thoáng qua / 6 tháng</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Đang dùng thuốc chống đông uống</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Có thai, sau đẻ 1 tháng</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THA không kiểm soát (TTh &gt;180, TTr &gt;110)</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Bệnh gan tiến triển</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Viêm nội tâm mạc nhiễm trùng</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Loét dạ dày hoạt động</a:t>
            </a:r>
            <a:endParaRPr/>
          </a:p>
          <a:p>
            <a:pPr indent="-342900" lvl="0" marL="342900" marR="0" rtl="0" algn="l">
              <a:lnSpc>
                <a:spcPct val="105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Cấp cứu ngừng tuần hoàn kéo dài</a:t>
            </a:r>
            <a:endParaRPr/>
          </a:p>
          <a:p>
            <a:pPr indent="-210820" lvl="0" marL="342900" marR="0" rtl="0" algn="l">
              <a:lnSpc>
                <a:spcPct val="105000"/>
              </a:lnSpc>
              <a:spcBef>
                <a:spcPts val="640"/>
              </a:spcBef>
              <a:spcAft>
                <a:spcPts val="0"/>
              </a:spcAft>
              <a:buClr>
                <a:schemeClr val="hlink"/>
              </a:buClr>
              <a:buSzPts val="2080"/>
              <a:buFont typeface="Noto Sans Symbols"/>
              <a:buNone/>
            </a:pPr>
            <a:r>
              <a:t/>
            </a:r>
            <a:endParaRPr b="0" i="0" sz="3200" u="none" cap="none" strike="noStrike">
              <a:solidFill>
                <a:schemeClr val="lt1"/>
              </a:solidFill>
              <a:latin typeface="Arial"/>
              <a:ea typeface="Arial"/>
              <a:cs typeface="Arial"/>
              <a:sym typeface="Arial"/>
            </a:endParaRPr>
          </a:p>
          <a:p>
            <a:pPr indent="-21082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grpSp>
        <p:nvGrpSpPr>
          <p:cNvPr id="1738" name="Google Shape;1738;p188"/>
          <p:cNvGrpSpPr/>
          <p:nvPr/>
        </p:nvGrpSpPr>
        <p:grpSpPr>
          <a:xfrm>
            <a:off x="-11822" y="34729"/>
            <a:ext cx="8698625" cy="1184471"/>
            <a:chOff x="-11822" y="34729"/>
            <a:chExt cx="8698625" cy="1184471"/>
          </a:xfrm>
        </p:grpSpPr>
        <p:sp>
          <p:nvSpPr>
            <p:cNvPr id="1739" name="Google Shape;1739;p188"/>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40" name="Google Shape;1740;p188"/>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41" name="Google Shape;1741;p188"/>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42" name="Google Shape;1742;p188"/>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43" name="Google Shape;1743;p188"/>
          <p:cNvSpPr txBox="1"/>
          <p:nvPr>
            <p:ph type="title"/>
          </p:nvPr>
        </p:nvSpPr>
        <p:spPr>
          <a:xfrm>
            <a:off x="-5334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Điều trị kháng tiểu cầu </a:t>
            </a:r>
            <a:endParaRPr b="1" i="0" sz="3200" u="none" cap="none" strike="noStrike">
              <a:solidFill>
                <a:schemeClr val="lt1"/>
              </a:solidFill>
              <a:latin typeface="Arial"/>
              <a:ea typeface="Arial"/>
              <a:cs typeface="Arial"/>
              <a:sym typeface="Arial"/>
            </a:endParaRPr>
          </a:p>
        </p:txBody>
      </p:sp>
      <p:sp>
        <p:nvSpPr>
          <p:cNvPr id="1744" name="Google Shape;1744;p188"/>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2017 ESC Guidelines for the Management of AMI-STEMI</a:t>
            </a:r>
            <a:endParaRPr sz="1100">
              <a:solidFill>
                <a:srgbClr val="000000"/>
              </a:solidFill>
              <a:latin typeface="Arial"/>
              <a:ea typeface="Arial"/>
              <a:cs typeface="Arial"/>
              <a:sym typeface="Arial"/>
            </a:endParaRPr>
          </a:p>
        </p:txBody>
      </p:sp>
      <p:sp>
        <p:nvSpPr>
          <p:cNvPr id="1745" name="Google Shape;1745;p188"/>
          <p:cNvSpPr txBox="1"/>
          <p:nvPr>
            <p:ph idx="1" type="body"/>
          </p:nvPr>
        </p:nvSpPr>
        <p:spPr>
          <a:xfrm>
            <a:off x="457200" y="1219200"/>
            <a:ext cx="8382000" cy="48158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Tiêu sợi huyết</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40.jpg" id="1746" name="Google Shape;1746;p188"/>
          <p:cNvPicPr preferRelativeResize="0"/>
          <p:nvPr/>
        </p:nvPicPr>
        <p:blipFill rotWithShape="1">
          <a:blip r:embed="rId3">
            <a:alphaModFix/>
          </a:blip>
          <a:srcRect b="14669" l="5715" r="12286" t="21909"/>
          <a:stretch/>
        </p:blipFill>
        <p:spPr>
          <a:xfrm>
            <a:off x="438912" y="2082655"/>
            <a:ext cx="8247888" cy="39371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grpSp>
        <p:nvGrpSpPr>
          <p:cNvPr id="1751" name="Google Shape;1751;p189"/>
          <p:cNvGrpSpPr/>
          <p:nvPr/>
        </p:nvGrpSpPr>
        <p:grpSpPr>
          <a:xfrm>
            <a:off x="-11822" y="34729"/>
            <a:ext cx="8698625" cy="1184471"/>
            <a:chOff x="-11822" y="34729"/>
            <a:chExt cx="8698625" cy="1184471"/>
          </a:xfrm>
        </p:grpSpPr>
        <p:sp>
          <p:nvSpPr>
            <p:cNvPr id="1752" name="Google Shape;1752;p189"/>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3" name="Google Shape;1753;p189"/>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4" name="Google Shape;1754;p189"/>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55" name="Google Shape;1755;p189"/>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56" name="Google Shape;1756;p189"/>
          <p:cNvSpPr txBox="1"/>
          <p:nvPr>
            <p:ph type="title"/>
          </p:nvPr>
        </p:nvSpPr>
        <p:spPr>
          <a:xfrm>
            <a:off x="-5334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Điều trị kháng đông </a:t>
            </a:r>
            <a:endParaRPr b="1" i="0" sz="3200" u="none" cap="none" strike="noStrike">
              <a:solidFill>
                <a:schemeClr val="lt1"/>
              </a:solidFill>
              <a:latin typeface="Arial"/>
              <a:ea typeface="Arial"/>
              <a:cs typeface="Arial"/>
              <a:sym typeface="Arial"/>
            </a:endParaRPr>
          </a:p>
        </p:txBody>
      </p:sp>
      <p:sp>
        <p:nvSpPr>
          <p:cNvPr id="1757" name="Google Shape;1757;p189"/>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758" name="Google Shape;1758;p189"/>
          <p:cNvSpPr txBox="1"/>
          <p:nvPr>
            <p:ph idx="1" type="body"/>
          </p:nvPr>
        </p:nvSpPr>
        <p:spPr>
          <a:xfrm>
            <a:off x="457200" y="1219200"/>
            <a:ext cx="8382000" cy="48158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Tiêu sợi huyết</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41.jpg" id="1759" name="Google Shape;1759;p189"/>
          <p:cNvPicPr preferRelativeResize="0"/>
          <p:nvPr/>
        </p:nvPicPr>
        <p:blipFill rotWithShape="1">
          <a:blip r:embed="rId3">
            <a:alphaModFix/>
          </a:blip>
          <a:srcRect b="11674" l="5999" r="8571" t="17890"/>
          <a:stretch/>
        </p:blipFill>
        <p:spPr>
          <a:xfrm>
            <a:off x="246452" y="1917626"/>
            <a:ext cx="8592748" cy="4483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grpSp>
        <p:nvGrpSpPr>
          <p:cNvPr id="1764" name="Google Shape;1764;p190"/>
          <p:cNvGrpSpPr/>
          <p:nvPr/>
        </p:nvGrpSpPr>
        <p:grpSpPr>
          <a:xfrm>
            <a:off x="-11822" y="34729"/>
            <a:ext cx="8698625" cy="1184471"/>
            <a:chOff x="-11822" y="34729"/>
            <a:chExt cx="8698625" cy="1184471"/>
          </a:xfrm>
        </p:grpSpPr>
        <p:sp>
          <p:nvSpPr>
            <p:cNvPr id="1765" name="Google Shape;1765;p190"/>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6" name="Google Shape;1766;p190"/>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7" name="Google Shape;1767;p190"/>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68" name="Google Shape;1768;p19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69" name="Google Shape;1769;p190"/>
          <p:cNvSpPr txBox="1"/>
          <p:nvPr>
            <p:ph type="title"/>
          </p:nvPr>
        </p:nvSpPr>
        <p:spPr>
          <a:xfrm>
            <a:off x="-5334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Điều trị kháng đông </a:t>
            </a:r>
            <a:endParaRPr b="1" i="0" sz="3200" u="none" cap="none" strike="noStrike">
              <a:solidFill>
                <a:schemeClr val="lt1"/>
              </a:solidFill>
              <a:latin typeface="Arial"/>
              <a:ea typeface="Arial"/>
              <a:cs typeface="Arial"/>
              <a:sym typeface="Arial"/>
            </a:endParaRPr>
          </a:p>
        </p:txBody>
      </p:sp>
      <p:sp>
        <p:nvSpPr>
          <p:cNvPr id="1770" name="Google Shape;1770;p190"/>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771" name="Google Shape;1771;p190"/>
          <p:cNvSpPr txBox="1"/>
          <p:nvPr>
            <p:ph idx="1" type="body"/>
          </p:nvPr>
        </p:nvSpPr>
        <p:spPr>
          <a:xfrm>
            <a:off x="457200" y="1219200"/>
            <a:ext cx="8382000" cy="48158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Tiêu sợi huyết</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42.jpg" id="1772" name="Google Shape;1772;p190"/>
          <p:cNvPicPr preferRelativeResize="0"/>
          <p:nvPr/>
        </p:nvPicPr>
        <p:blipFill rotWithShape="1">
          <a:blip r:embed="rId3">
            <a:alphaModFix/>
          </a:blip>
          <a:srcRect b="18921" l="5857" r="7572" t="21193"/>
          <a:stretch/>
        </p:blipFill>
        <p:spPr>
          <a:xfrm>
            <a:off x="207698" y="1664207"/>
            <a:ext cx="8707702" cy="37647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grpSp>
        <p:nvGrpSpPr>
          <p:cNvPr id="1777" name="Google Shape;1777;p191"/>
          <p:cNvGrpSpPr/>
          <p:nvPr/>
        </p:nvGrpSpPr>
        <p:grpSpPr>
          <a:xfrm>
            <a:off x="-11822" y="34729"/>
            <a:ext cx="8698625" cy="1184471"/>
            <a:chOff x="-11822" y="34729"/>
            <a:chExt cx="8698625" cy="1184471"/>
          </a:xfrm>
        </p:grpSpPr>
        <p:sp>
          <p:nvSpPr>
            <p:cNvPr id="1778" name="Google Shape;1778;p191"/>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9" name="Google Shape;1779;p191"/>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0" name="Google Shape;1780;p191"/>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81" name="Google Shape;1781;p19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82" name="Google Shape;1782;p191"/>
          <p:cNvSpPr txBox="1"/>
          <p:nvPr>
            <p:ph type="title"/>
          </p:nvPr>
        </p:nvSpPr>
        <p:spPr>
          <a:xfrm>
            <a:off x="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kháng tiểu cầu - PPCI </a:t>
            </a:r>
            <a:endParaRPr b="1" i="0" sz="3200" u="none" cap="none" strike="noStrike">
              <a:solidFill>
                <a:schemeClr val="lt1"/>
              </a:solidFill>
              <a:latin typeface="Arial"/>
              <a:ea typeface="Arial"/>
              <a:cs typeface="Arial"/>
              <a:sym typeface="Arial"/>
            </a:endParaRPr>
          </a:p>
        </p:txBody>
      </p:sp>
      <p:sp>
        <p:nvSpPr>
          <p:cNvPr id="1783" name="Google Shape;1783;p191"/>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784" name="Google Shape;1784;p191"/>
          <p:cNvSpPr txBox="1"/>
          <p:nvPr>
            <p:ph idx="1" type="body"/>
          </p:nvPr>
        </p:nvSpPr>
        <p:spPr>
          <a:xfrm>
            <a:off x="457200" y="1219200"/>
            <a:ext cx="8382000" cy="4816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Can thiệp ĐM vành cấp cứu</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30.jpg" id="1785" name="Google Shape;1785;p191"/>
          <p:cNvPicPr preferRelativeResize="0"/>
          <p:nvPr/>
        </p:nvPicPr>
        <p:blipFill rotWithShape="1">
          <a:blip r:embed="rId3">
            <a:alphaModFix/>
          </a:blip>
          <a:srcRect b="9321" l="5284" r="12144" t="21422"/>
          <a:stretch/>
        </p:blipFill>
        <p:spPr>
          <a:xfrm>
            <a:off x="423368" y="1665949"/>
            <a:ext cx="8305364" cy="4353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grpSp>
        <p:nvGrpSpPr>
          <p:cNvPr id="1790" name="Google Shape;1790;p192"/>
          <p:cNvGrpSpPr/>
          <p:nvPr/>
        </p:nvGrpSpPr>
        <p:grpSpPr>
          <a:xfrm>
            <a:off x="-11822" y="34729"/>
            <a:ext cx="8698625" cy="1184471"/>
            <a:chOff x="-11822" y="34729"/>
            <a:chExt cx="8698625" cy="1184471"/>
          </a:xfrm>
        </p:grpSpPr>
        <p:sp>
          <p:nvSpPr>
            <p:cNvPr id="1791" name="Google Shape;1791;p192"/>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2" name="Google Shape;1792;p192"/>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3" name="Google Shape;1793;p192"/>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794" name="Google Shape;1794;p192"/>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795" name="Google Shape;1795;p192"/>
          <p:cNvSpPr txBox="1"/>
          <p:nvPr>
            <p:ph type="title"/>
          </p:nvPr>
        </p:nvSpPr>
        <p:spPr>
          <a:xfrm>
            <a:off x="762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kháng tiểu cầu - PPCI</a:t>
            </a:r>
            <a:endParaRPr/>
          </a:p>
        </p:txBody>
      </p:sp>
      <p:sp>
        <p:nvSpPr>
          <p:cNvPr id="1796" name="Google Shape;1796;p192"/>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797" name="Google Shape;1797;p192"/>
          <p:cNvSpPr txBox="1"/>
          <p:nvPr>
            <p:ph idx="1" type="body"/>
          </p:nvPr>
        </p:nvSpPr>
        <p:spPr>
          <a:xfrm>
            <a:off x="457200" y="1219200"/>
            <a:ext cx="8382000" cy="4816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Can thiệp ĐM vành cấp cứu</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32.jpg" id="1798" name="Google Shape;1798;p192"/>
          <p:cNvPicPr preferRelativeResize="0"/>
          <p:nvPr/>
        </p:nvPicPr>
        <p:blipFill rotWithShape="1">
          <a:blip r:embed="rId3">
            <a:alphaModFix/>
          </a:blip>
          <a:srcRect b="8750" l="5999" r="12571" t="18583"/>
          <a:stretch/>
        </p:blipFill>
        <p:spPr>
          <a:xfrm>
            <a:off x="496388" y="1699041"/>
            <a:ext cx="8190412" cy="43969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grpSp>
        <p:nvGrpSpPr>
          <p:cNvPr id="1803" name="Google Shape;1803;p193"/>
          <p:cNvGrpSpPr/>
          <p:nvPr/>
        </p:nvGrpSpPr>
        <p:grpSpPr>
          <a:xfrm>
            <a:off x="-11822" y="34729"/>
            <a:ext cx="8698625" cy="1184471"/>
            <a:chOff x="-11822" y="34729"/>
            <a:chExt cx="8698625" cy="1184471"/>
          </a:xfrm>
        </p:grpSpPr>
        <p:sp>
          <p:nvSpPr>
            <p:cNvPr id="1804" name="Google Shape;1804;p193"/>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5" name="Google Shape;1805;p193"/>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6" name="Google Shape;1806;p193"/>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07" name="Google Shape;1807;p193"/>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808" name="Google Shape;1808;p193"/>
          <p:cNvSpPr txBox="1"/>
          <p:nvPr>
            <p:ph type="title"/>
          </p:nvPr>
        </p:nvSpPr>
        <p:spPr>
          <a:xfrm>
            <a:off x="762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kháng tiểu cầu - PPCI</a:t>
            </a:r>
            <a:endParaRPr/>
          </a:p>
        </p:txBody>
      </p:sp>
      <p:sp>
        <p:nvSpPr>
          <p:cNvPr id="1809" name="Google Shape;1809;p193"/>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810" name="Google Shape;1810;p193"/>
          <p:cNvSpPr txBox="1"/>
          <p:nvPr>
            <p:ph idx="1" type="body"/>
          </p:nvPr>
        </p:nvSpPr>
        <p:spPr>
          <a:xfrm>
            <a:off x="457200" y="1219200"/>
            <a:ext cx="8382000" cy="4816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Can thiệp ĐM vành cấp cứu</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33.jpg" id="1811" name="Google Shape;1811;p193"/>
          <p:cNvPicPr preferRelativeResize="0"/>
          <p:nvPr/>
        </p:nvPicPr>
        <p:blipFill rotWithShape="1">
          <a:blip r:embed="rId3">
            <a:alphaModFix/>
          </a:blip>
          <a:srcRect b="17677" l="5428" r="12428" t="21908"/>
          <a:stretch/>
        </p:blipFill>
        <p:spPr>
          <a:xfrm>
            <a:off x="468630" y="1906524"/>
            <a:ext cx="8262257" cy="37503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grpSp>
        <p:nvGrpSpPr>
          <p:cNvPr id="1816" name="Google Shape;1816;p194"/>
          <p:cNvGrpSpPr/>
          <p:nvPr/>
        </p:nvGrpSpPr>
        <p:grpSpPr>
          <a:xfrm>
            <a:off x="-11822" y="34729"/>
            <a:ext cx="8698625" cy="1184471"/>
            <a:chOff x="-11822" y="34729"/>
            <a:chExt cx="8698625" cy="1184471"/>
          </a:xfrm>
        </p:grpSpPr>
        <p:sp>
          <p:nvSpPr>
            <p:cNvPr id="1817" name="Google Shape;1817;p194"/>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8" name="Google Shape;1818;p194"/>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9" name="Google Shape;1819;p194"/>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20" name="Google Shape;1820;p194"/>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821" name="Google Shape;1821;p194"/>
          <p:cNvSpPr txBox="1"/>
          <p:nvPr>
            <p:ph type="title"/>
          </p:nvPr>
        </p:nvSpPr>
        <p:spPr>
          <a:xfrm>
            <a:off x="762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kháng đông - PPCI</a:t>
            </a:r>
            <a:endParaRPr/>
          </a:p>
        </p:txBody>
      </p:sp>
      <p:sp>
        <p:nvSpPr>
          <p:cNvPr id="1822" name="Google Shape;1822;p194"/>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823" name="Google Shape;1823;p194"/>
          <p:cNvSpPr txBox="1"/>
          <p:nvPr>
            <p:ph idx="1" type="body"/>
          </p:nvPr>
        </p:nvSpPr>
        <p:spPr>
          <a:xfrm>
            <a:off x="457200" y="1219200"/>
            <a:ext cx="8382000" cy="4816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Can thiệp ĐM vành cấp cứu</a:t>
            </a:r>
            <a:endParaRPr b="0" i="0" sz="2400" u="none" cap="none" strike="noStrike">
              <a:solidFill>
                <a:schemeClr val="dk1"/>
              </a:solidFill>
              <a:latin typeface="Arial"/>
              <a:ea typeface="Arial"/>
              <a:cs typeface="Arial"/>
              <a:sym typeface="Arial"/>
            </a:endParaRPr>
          </a:p>
        </p:txBody>
      </p:sp>
      <p:pic>
        <p:nvPicPr>
          <p:cNvPr descr="ESC_AMI-STEMI_2017_for TF_18-08-17-V2final_JPG some slides 200817 - Copy0034.jpg" id="1824" name="Google Shape;1824;p194"/>
          <p:cNvPicPr preferRelativeResize="0"/>
          <p:nvPr/>
        </p:nvPicPr>
        <p:blipFill rotWithShape="1">
          <a:blip r:embed="rId3">
            <a:alphaModFix/>
          </a:blip>
          <a:srcRect b="31268" l="5858" r="12572" t="21846"/>
          <a:stretch/>
        </p:blipFill>
        <p:spPr>
          <a:xfrm>
            <a:off x="118740" y="2133600"/>
            <a:ext cx="9025260" cy="31612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grpSp>
        <p:nvGrpSpPr>
          <p:cNvPr id="1829" name="Google Shape;1829;p195"/>
          <p:cNvGrpSpPr/>
          <p:nvPr/>
        </p:nvGrpSpPr>
        <p:grpSpPr>
          <a:xfrm>
            <a:off x="-11822" y="34729"/>
            <a:ext cx="8698625" cy="1184471"/>
            <a:chOff x="-11822" y="34729"/>
            <a:chExt cx="8698625" cy="1184471"/>
          </a:xfrm>
        </p:grpSpPr>
        <p:sp>
          <p:nvSpPr>
            <p:cNvPr id="1830" name="Google Shape;1830;p195"/>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1" name="Google Shape;1831;p195"/>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2" name="Google Shape;1832;p195"/>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33" name="Google Shape;1833;p195"/>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834" name="Google Shape;1834;p195"/>
          <p:cNvSpPr txBox="1"/>
          <p:nvPr>
            <p:ph type="title"/>
          </p:nvPr>
        </p:nvSpPr>
        <p:spPr>
          <a:xfrm>
            <a:off x="381000" y="375157"/>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kháng đông – kháng tiểu cầu</a:t>
            </a:r>
            <a:endParaRPr b="1" i="0" sz="3200" u="none" cap="none" strike="noStrike">
              <a:solidFill>
                <a:schemeClr val="lt1"/>
              </a:solidFill>
              <a:latin typeface="Arial"/>
              <a:ea typeface="Arial"/>
              <a:cs typeface="Arial"/>
              <a:sym typeface="Arial"/>
            </a:endParaRPr>
          </a:p>
        </p:txBody>
      </p:sp>
      <p:sp>
        <p:nvSpPr>
          <p:cNvPr id="1835" name="Google Shape;1835;p195"/>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
        <p:nvSpPr>
          <p:cNvPr id="1836" name="Google Shape;1836;p195"/>
          <p:cNvSpPr txBox="1"/>
          <p:nvPr>
            <p:ph idx="1" type="body"/>
          </p:nvPr>
        </p:nvSpPr>
        <p:spPr>
          <a:xfrm>
            <a:off x="457200" y="1219200"/>
            <a:ext cx="8382000" cy="48164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400"/>
              <a:buFont typeface="Arial Black"/>
              <a:buNone/>
            </a:pPr>
            <a:r>
              <a:rPr b="0" i="0" lang="en-US" sz="2400" u="none" cap="none" strike="noStrike">
                <a:solidFill>
                  <a:schemeClr val="dk1"/>
                </a:solidFill>
                <a:latin typeface="Arial"/>
                <a:ea typeface="Arial"/>
                <a:cs typeface="Arial"/>
                <a:sym typeface="Arial"/>
              </a:rPr>
              <a:t>Điều trị Nội khoa </a:t>
            </a:r>
            <a:endParaRPr/>
          </a:p>
        </p:txBody>
      </p:sp>
      <p:pic>
        <p:nvPicPr>
          <p:cNvPr descr="ESC_AMI-STEMI_2017_for TF_18-08-17-V2final_JPG some slides 200817 - Copy0035.jpg" id="1837" name="Google Shape;1837;p195"/>
          <p:cNvPicPr preferRelativeResize="0"/>
          <p:nvPr/>
        </p:nvPicPr>
        <p:blipFill rotWithShape="1">
          <a:blip r:embed="rId3">
            <a:alphaModFix/>
          </a:blip>
          <a:srcRect b="11306" l="5284" r="12144" t="21799"/>
          <a:stretch/>
        </p:blipFill>
        <p:spPr>
          <a:xfrm>
            <a:off x="457636" y="1943317"/>
            <a:ext cx="8305364" cy="41526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160"/>
          <p:cNvSpPr txBox="1"/>
          <p:nvPr/>
        </p:nvSpPr>
        <p:spPr>
          <a:xfrm>
            <a:off x="0" y="228600"/>
            <a:ext cx="91440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3400">
                <a:solidFill>
                  <a:srgbClr val="FFFFFF"/>
                </a:solidFill>
                <a:latin typeface="Arial"/>
                <a:ea typeface="Arial"/>
                <a:cs typeface="Arial"/>
                <a:sym typeface="Arial"/>
              </a:rPr>
              <a:t>Cơ chế bệnh sinh của </a:t>
            </a:r>
            <a:endParaRPr/>
          </a:p>
          <a:p>
            <a:pPr indent="0" lvl="0" marL="0" marR="0" rtl="0" algn="ctr">
              <a:lnSpc>
                <a:spcPct val="90000"/>
              </a:lnSpc>
              <a:spcBef>
                <a:spcPts val="0"/>
              </a:spcBef>
              <a:spcAft>
                <a:spcPts val="0"/>
              </a:spcAft>
              <a:buNone/>
            </a:pPr>
            <a:r>
              <a:rPr b="1" lang="en-US" sz="3400">
                <a:solidFill>
                  <a:srgbClr val="FCD308"/>
                </a:solidFill>
                <a:latin typeface="Arial"/>
                <a:ea typeface="Arial"/>
                <a:cs typeface="Arial"/>
                <a:sym typeface="Arial"/>
              </a:rPr>
              <a:t>HCMVC </a:t>
            </a:r>
            <a:endParaRPr/>
          </a:p>
        </p:txBody>
      </p:sp>
      <p:grpSp>
        <p:nvGrpSpPr>
          <p:cNvPr id="1197" name="Google Shape;1197;p160"/>
          <p:cNvGrpSpPr/>
          <p:nvPr/>
        </p:nvGrpSpPr>
        <p:grpSpPr>
          <a:xfrm>
            <a:off x="717698" y="1479550"/>
            <a:ext cx="7689593" cy="4114800"/>
            <a:chOff x="31898" y="0"/>
            <a:chExt cx="7689593" cy="4114800"/>
          </a:xfrm>
        </p:grpSpPr>
        <p:sp>
          <p:nvSpPr>
            <p:cNvPr id="1198" name="Google Shape;1198;p160"/>
            <p:cNvSpPr/>
            <p:nvPr/>
          </p:nvSpPr>
          <p:spPr>
            <a:xfrm>
              <a:off x="582929" y="0"/>
              <a:ext cx="6606540" cy="4114800"/>
            </a:xfrm>
            <a:prstGeom prst="rightArrow">
              <a:avLst>
                <a:gd fmla="val 50000" name="adj1"/>
                <a:gd fmla="val 50000" name="adj2"/>
              </a:avLst>
            </a:prstGeom>
            <a:solidFill>
              <a:srgbClr val="C9DDD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0"/>
            <p:cNvSpPr/>
            <p:nvPr/>
          </p:nvSpPr>
          <p:spPr>
            <a:xfrm>
              <a:off x="5850499" y="1255227"/>
              <a:ext cx="1870992" cy="1645920"/>
            </a:xfrm>
            <a:prstGeom prst="roundRect">
              <a:avLst>
                <a:gd fmla="val 16667" name="adj"/>
              </a:avLst>
            </a:prstGeom>
            <a:solidFill>
              <a:srgbClr val="FF0000"/>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0"/>
            <p:cNvSpPr txBox="1"/>
            <p:nvPr/>
          </p:nvSpPr>
          <p:spPr>
            <a:xfrm>
              <a:off x="5930846" y="1335574"/>
              <a:ext cx="1710298" cy="148522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1" lang="en-US" sz="2100">
                  <a:solidFill>
                    <a:schemeClr val="lt1"/>
                  </a:solidFill>
                  <a:latin typeface="Arial"/>
                  <a:ea typeface="Arial"/>
                  <a:cs typeface="Arial"/>
                  <a:sym typeface="Arial"/>
                </a:rPr>
                <a:t>Gây hẹp tắc lòng</a:t>
              </a:r>
              <a:endParaRPr b="1" sz="2100">
                <a:solidFill>
                  <a:schemeClr val="lt1"/>
                </a:solidFill>
                <a:latin typeface="Arial"/>
                <a:ea typeface="Arial"/>
                <a:cs typeface="Arial"/>
                <a:sym typeface="Arial"/>
              </a:endParaRPr>
            </a:p>
          </p:txBody>
        </p:sp>
        <p:sp>
          <p:nvSpPr>
            <p:cNvPr id="1201" name="Google Shape;1201;p160"/>
            <p:cNvSpPr/>
            <p:nvPr/>
          </p:nvSpPr>
          <p:spPr>
            <a:xfrm>
              <a:off x="3916360" y="1269070"/>
              <a:ext cx="1870992" cy="1645920"/>
            </a:xfrm>
            <a:prstGeom prst="roundRect">
              <a:avLst>
                <a:gd fmla="val 16667" name="adj"/>
              </a:avLst>
            </a:prstGeom>
            <a:solidFill>
              <a:srgbClr val="FF3333"/>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0"/>
            <p:cNvSpPr txBox="1"/>
            <p:nvPr/>
          </p:nvSpPr>
          <p:spPr>
            <a:xfrm>
              <a:off x="3996707" y="1349417"/>
              <a:ext cx="1710298" cy="148522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1" lang="en-US" sz="2100">
                  <a:solidFill>
                    <a:schemeClr val="lt1"/>
                  </a:solidFill>
                  <a:latin typeface="Arial"/>
                  <a:ea typeface="Arial"/>
                  <a:cs typeface="Arial"/>
                  <a:sym typeface="Arial"/>
                </a:rPr>
                <a:t>Co thắt mạch máu và Huyết khối tại chổ</a:t>
              </a:r>
              <a:endParaRPr b="1" sz="2100">
                <a:solidFill>
                  <a:schemeClr val="lt1"/>
                </a:solidFill>
                <a:latin typeface="Arial"/>
                <a:ea typeface="Arial"/>
                <a:cs typeface="Arial"/>
                <a:sym typeface="Arial"/>
              </a:endParaRPr>
            </a:p>
          </p:txBody>
        </p:sp>
        <p:sp>
          <p:nvSpPr>
            <p:cNvPr id="1203" name="Google Shape;1203;p160"/>
            <p:cNvSpPr/>
            <p:nvPr/>
          </p:nvSpPr>
          <p:spPr>
            <a:xfrm>
              <a:off x="1965625" y="1255227"/>
              <a:ext cx="1870992" cy="1645920"/>
            </a:xfrm>
            <a:prstGeom prst="roundRect">
              <a:avLst>
                <a:gd fmla="val 16667" name="adj"/>
              </a:avLst>
            </a:prstGeom>
            <a:solidFill>
              <a:srgbClr val="FF4F4F"/>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0"/>
            <p:cNvSpPr txBox="1"/>
            <p:nvPr/>
          </p:nvSpPr>
          <p:spPr>
            <a:xfrm>
              <a:off x="2045972" y="1335574"/>
              <a:ext cx="1710298" cy="148522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1" lang="en-US" sz="2100">
                  <a:solidFill>
                    <a:schemeClr val="lt1"/>
                  </a:solidFill>
                  <a:latin typeface="Arial"/>
                  <a:ea typeface="Arial"/>
                  <a:cs typeface="Arial"/>
                  <a:sym typeface="Arial"/>
                </a:rPr>
                <a:t>Nứt vỡ mảng XV cấp</a:t>
              </a:r>
              <a:endParaRPr b="1" sz="2100">
                <a:solidFill>
                  <a:schemeClr val="lt1"/>
                </a:solidFill>
                <a:latin typeface="Arial"/>
                <a:ea typeface="Arial"/>
                <a:cs typeface="Arial"/>
                <a:sym typeface="Arial"/>
              </a:endParaRPr>
            </a:p>
          </p:txBody>
        </p:sp>
        <p:sp>
          <p:nvSpPr>
            <p:cNvPr id="1205" name="Google Shape;1205;p160"/>
            <p:cNvSpPr/>
            <p:nvPr/>
          </p:nvSpPr>
          <p:spPr>
            <a:xfrm>
              <a:off x="31898" y="1248282"/>
              <a:ext cx="1870992" cy="1645920"/>
            </a:xfrm>
            <a:prstGeom prst="roundRect">
              <a:avLst>
                <a:gd fmla="val 16667" name="adj"/>
              </a:avLst>
            </a:prstGeom>
            <a:solidFill>
              <a:srgbClr val="FF858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0"/>
            <p:cNvSpPr txBox="1"/>
            <p:nvPr/>
          </p:nvSpPr>
          <p:spPr>
            <a:xfrm>
              <a:off x="112245" y="1328629"/>
              <a:ext cx="1710298" cy="148522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FFFF00"/>
                </a:buClr>
                <a:buSzPts val="2100"/>
                <a:buFont typeface="Arial"/>
                <a:buNone/>
              </a:pPr>
              <a:r>
                <a:rPr b="1" lang="en-US" sz="2100">
                  <a:solidFill>
                    <a:srgbClr val="FFFF00"/>
                  </a:solidFill>
                  <a:latin typeface="Arial"/>
                  <a:ea typeface="Arial"/>
                  <a:cs typeface="Arial"/>
                  <a:sym typeface="Arial"/>
                </a:rPr>
                <a:t>Mảng XV không ổn định</a:t>
              </a:r>
              <a:endParaRPr b="1" sz="2100">
                <a:solidFill>
                  <a:srgbClr val="FFFF00"/>
                </a:solidFill>
                <a:latin typeface="Arial"/>
                <a:ea typeface="Arial"/>
                <a:cs typeface="Arial"/>
                <a:sym typeface="Arial"/>
              </a:endParaRPr>
            </a:p>
          </p:txBody>
        </p:sp>
      </p:grpSp>
      <p:sp>
        <p:nvSpPr>
          <p:cNvPr id="1207" name="Google Shape;1207;p160"/>
          <p:cNvSpPr/>
          <p:nvPr/>
        </p:nvSpPr>
        <p:spPr>
          <a:xfrm>
            <a:off x="1066800" y="5711825"/>
            <a:ext cx="6858000" cy="307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85E0FF"/>
                </a:solidFill>
                <a:latin typeface="Times New Roman"/>
                <a:ea typeface="Times New Roman"/>
                <a:cs typeface="Times New Roman"/>
                <a:sym typeface="Times New Roman"/>
              </a:rPr>
              <a:t>Ambrose JA. J Am Coll Cardiol 1985;6:1233-8.</a:t>
            </a:r>
            <a:endParaRPr/>
          </a:p>
        </p:txBody>
      </p:sp>
      <p:sp>
        <p:nvSpPr>
          <p:cNvPr id="1208" name="Google Shape;1208;p160"/>
          <p:cNvSpPr/>
          <p:nvPr/>
        </p:nvSpPr>
        <p:spPr>
          <a:xfrm>
            <a:off x="1055688" y="6016625"/>
            <a:ext cx="5421312" cy="307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85E0FF"/>
                </a:solidFill>
                <a:latin typeface="Times New Roman"/>
                <a:ea typeface="Times New Roman"/>
                <a:cs typeface="Times New Roman"/>
                <a:sym typeface="Times New Roman"/>
              </a:rPr>
              <a:t>Finn AV,. Arterioscler Thromb Vasc Biol 2010;30:1282-92.</a:t>
            </a:r>
            <a:endParaRPr/>
          </a:p>
        </p:txBody>
      </p:sp>
      <p:sp>
        <p:nvSpPr>
          <p:cNvPr id="1209" name="Google Shape;1209;p160"/>
          <p:cNvSpPr/>
          <p:nvPr/>
        </p:nvSpPr>
        <p:spPr>
          <a:xfrm>
            <a:off x="762000" y="2743200"/>
            <a:ext cx="1828800" cy="16764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209"/>
                                        </p:tgtEl>
                                        <p:attrNameLst>
                                          <p:attrName>style.visibility</p:attrName>
                                        </p:attrNameLst>
                                      </p:cBhvr>
                                      <p:to>
                                        <p:strVal val="visible"/>
                                      </p:to>
                                    </p:set>
                                    <p:anim calcmode="lin" valueType="num">
                                      <p:cBhvr additive="base">
                                        <p:cTn dur="2000"/>
                                        <p:tgtEl>
                                          <p:spTgt spid="12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grpSp>
        <p:nvGrpSpPr>
          <p:cNvPr id="1842" name="Google Shape;1842;p196"/>
          <p:cNvGrpSpPr/>
          <p:nvPr/>
        </p:nvGrpSpPr>
        <p:grpSpPr>
          <a:xfrm>
            <a:off x="-11113" y="34925"/>
            <a:ext cx="8697913" cy="1184275"/>
            <a:chOff x="-11822" y="34729"/>
            <a:chExt cx="8698625" cy="1184471"/>
          </a:xfrm>
        </p:grpSpPr>
        <p:sp>
          <p:nvSpPr>
            <p:cNvPr id="1843" name="Google Shape;1843;p196"/>
            <p:cNvSpPr/>
            <p:nvPr/>
          </p:nvSpPr>
          <p:spPr>
            <a:xfrm rot="-5400000">
              <a:off x="3942133" y="-3679483"/>
              <a:ext cx="914551" cy="8574789"/>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44" name="Google Shape;1844;p196"/>
            <p:cNvSpPr/>
            <p:nvPr/>
          </p:nvSpPr>
          <p:spPr>
            <a:xfrm>
              <a:off x="7231" y="34729"/>
              <a:ext cx="52550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45" name="Google Shape;1845;p196"/>
            <p:cNvSpPr/>
            <p:nvPr/>
          </p:nvSpPr>
          <p:spPr>
            <a:xfrm flipH="1" rot="10800000">
              <a:off x="-11822" y="226849"/>
              <a:ext cx="892249" cy="282622"/>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46" name="Google Shape;1846;p196"/>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847" name="Google Shape;1847;p196"/>
          <p:cNvSpPr txBox="1"/>
          <p:nvPr>
            <p:ph type="title"/>
          </p:nvPr>
        </p:nvSpPr>
        <p:spPr>
          <a:xfrm>
            <a:off x="-533400" y="374650"/>
            <a:ext cx="8382000" cy="960438"/>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3200" u="none" cap="none" strike="noStrike">
                <a:solidFill>
                  <a:schemeClr val="lt1"/>
                </a:solidFill>
                <a:latin typeface="Arial"/>
                <a:ea typeface="Arial"/>
                <a:cs typeface="Arial"/>
                <a:sym typeface="Arial"/>
              </a:rPr>
              <a:t>Điều trị Lipid máu </a:t>
            </a:r>
            <a:endParaRPr/>
          </a:p>
        </p:txBody>
      </p:sp>
      <p:sp>
        <p:nvSpPr>
          <p:cNvPr id="1848" name="Google Shape;1848;p196"/>
          <p:cNvSpPr txBox="1"/>
          <p:nvPr/>
        </p:nvSpPr>
        <p:spPr>
          <a:xfrm>
            <a:off x="-76200" y="6629400"/>
            <a:ext cx="3886200" cy="2619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2017 ESC Guidelines for the Management of AMI-STEMI</a:t>
            </a:r>
            <a:endParaRPr sz="1100">
              <a:solidFill>
                <a:srgbClr val="000000"/>
              </a:solidFill>
              <a:latin typeface="Arial"/>
              <a:ea typeface="Arial"/>
              <a:cs typeface="Arial"/>
              <a:sym typeface="Arial"/>
            </a:endParaRPr>
          </a:p>
        </p:txBody>
      </p:sp>
      <p:pic>
        <p:nvPicPr>
          <p:cNvPr descr="ESC_AMI-STEMI_2017_for TF_18-08-17-V2final_JPG some slides 200817 - Copy0060.jpg" id="1849" name="Google Shape;1849;p196"/>
          <p:cNvPicPr preferRelativeResize="0"/>
          <p:nvPr>
            <p:ph idx="1" type="body"/>
          </p:nvPr>
        </p:nvPicPr>
        <p:blipFill rotWithShape="1">
          <a:blip r:embed="rId3">
            <a:alphaModFix/>
          </a:blip>
          <a:srcRect b="13888" l="6390" r="12259" t="19048"/>
          <a:stretch/>
        </p:blipFill>
        <p:spPr>
          <a:xfrm>
            <a:off x="76200" y="990600"/>
            <a:ext cx="6199188" cy="2873375"/>
          </a:xfrm>
          <a:prstGeom prst="rect">
            <a:avLst/>
          </a:prstGeom>
          <a:noFill/>
          <a:ln>
            <a:noFill/>
          </a:ln>
        </p:spPr>
      </p:pic>
      <p:graphicFrame>
        <p:nvGraphicFramePr>
          <p:cNvPr id="1850" name="Google Shape;1850;p196"/>
          <p:cNvGraphicFramePr/>
          <p:nvPr/>
        </p:nvGraphicFramePr>
        <p:xfrm>
          <a:off x="1909763" y="3760788"/>
          <a:ext cx="3000000" cy="3000000"/>
        </p:xfrm>
        <a:graphic>
          <a:graphicData uri="http://schemas.openxmlformats.org/drawingml/2006/table">
            <a:tbl>
              <a:tblPr bandRow="1" firstRow="1">
                <a:noFill/>
                <a:tableStyleId>{007E6C16-0BEF-45CE-822A-37E5C46DBF6E}</a:tableStyleId>
              </a:tblPr>
              <a:tblGrid>
                <a:gridCol w="2402775"/>
                <a:gridCol w="2339525"/>
                <a:gridCol w="2339525"/>
              </a:tblGrid>
              <a:tr h="457125">
                <a:tc>
                  <a:txBody>
                    <a:bodyPr>
                      <a:noAutofit/>
                    </a:bodyPr>
                    <a:lstStyle/>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Liệu pháp statin</a:t>
                      </a:r>
                      <a:endParaRPr/>
                    </a:p>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cường độ cao</a:t>
                      </a:r>
                      <a:endParaRPr sz="1200" u="none" cap="none" strike="noStrike">
                        <a:solidFill>
                          <a:srgbClr val="080808"/>
                        </a:solidFill>
                        <a:latin typeface="Arial"/>
                        <a:ea typeface="Arial"/>
                        <a:cs typeface="Arial"/>
                        <a:sym typeface="Arial"/>
                      </a:endParaRPr>
                    </a:p>
                  </a:txBody>
                  <a:tcPr marT="45700" marB="45700" marR="91450" marL="91450">
                    <a:solidFill>
                      <a:srgbClr val="F6BB00"/>
                    </a:solidFill>
                  </a:tcPr>
                </a:tc>
                <a:tc>
                  <a:txBody>
                    <a:bodyPr>
                      <a:noAutofit/>
                    </a:bodyPr>
                    <a:lstStyle/>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Liệu pháp statin</a:t>
                      </a:r>
                      <a:endParaRPr/>
                    </a:p>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cường độ trung bình</a:t>
                      </a:r>
                      <a:endParaRPr sz="1200" u="none" cap="none" strike="noStrike">
                        <a:solidFill>
                          <a:srgbClr val="080808"/>
                        </a:solidFill>
                        <a:latin typeface="Arial"/>
                        <a:ea typeface="Arial"/>
                        <a:cs typeface="Arial"/>
                        <a:sym typeface="Arial"/>
                      </a:endParaRPr>
                    </a:p>
                  </a:txBody>
                  <a:tcPr marT="45700" marB="45700" marR="91450" marL="91450">
                    <a:solidFill>
                      <a:srgbClr val="F6BB00"/>
                    </a:solidFill>
                  </a:tcPr>
                </a:tc>
                <a:tc>
                  <a:txBody>
                    <a:bodyPr>
                      <a:noAutofit/>
                    </a:bodyPr>
                    <a:lstStyle/>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Liệu pháp statin</a:t>
                      </a:r>
                      <a:endParaRPr/>
                    </a:p>
                    <a:p>
                      <a:pPr indent="0" lvl="0" marL="0" marR="0" rtl="0" algn="ctr">
                        <a:spcBef>
                          <a:spcPts val="0"/>
                        </a:spcBef>
                        <a:spcAft>
                          <a:spcPts val="0"/>
                        </a:spcAft>
                        <a:buNone/>
                      </a:pPr>
                      <a:r>
                        <a:rPr lang="en-US" sz="1200" u="none" cap="none" strike="noStrike">
                          <a:solidFill>
                            <a:srgbClr val="080808"/>
                          </a:solidFill>
                          <a:latin typeface="Arial"/>
                          <a:ea typeface="Arial"/>
                          <a:cs typeface="Arial"/>
                          <a:sym typeface="Arial"/>
                        </a:rPr>
                        <a:t>cường độ  thấp</a:t>
                      </a:r>
                      <a:endParaRPr sz="1200" u="none" cap="none" strike="noStrike">
                        <a:solidFill>
                          <a:srgbClr val="080808"/>
                        </a:solidFill>
                        <a:latin typeface="Arial"/>
                        <a:ea typeface="Arial"/>
                        <a:cs typeface="Arial"/>
                        <a:sym typeface="Arial"/>
                      </a:endParaRPr>
                    </a:p>
                  </a:txBody>
                  <a:tcPr marT="45700" marB="45700" marR="91450" marL="91450">
                    <a:solidFill>
                      <a:srgbClr val="F6BB00"/>
                    </a:solidFill>
                  </a:tcPr>
                </a:tc>
              </a:tr>
              <a:tr h="640000">
                <a:tc>
                  <a:txBody>
                    <a:bodyPr>
                      <a:noAutofit/>
                    </a:bodyPr>
                    <a:lstStyle/>
                    <a:p>
                      <a:pPr indent="0" lvl="0" marL="0" marR="0" rtl="0" algn="ctr">
                        <a:spcBef>
                          <a:spcPts val="0"/>
                        </a:spcBef>
                        <a:spcAft>
                          <a:spcPts val="0"/>
                        </a:spcAft>
                        <a:buNone/>
                      </a:pPr>
                      <a:r>
                        <a:t/>
                      </a:r>
                      <a:endParaRPr b="1" sz="1200" u="none" cap="none" strike="noStrike">
                        <a:solidFill>
                          <a:srgbClr val="080808"/>
                        </a:solidFill>
                        <a:latin typeface="Arial"/>
                        <a:ea typeface="Arial"/>
                        <a:cs typeface="Arial"/>
                        <a:sym typeface="Arial"/>
                      </a:endParaRPr>
                    </a:p>
                    <a:p>
                      <a:pPr indent="0" lvl="0" marL="0" marR="0" rtl="0" algn="ctr">
                        <a:spcBef>
                          <a:spcPts val="0"/>
                        </a:spcBef>
                        <a:spcAft>
                          <a:spcPts val="0"/>
                        </a:spcAft>
                        <a:buNone/>
                      </a:pPr>
                      <a:r>
                        <a:rPr b="1" lang="en-US" sz="1200" u="none" cap="none" strike="noStrike">
                          <a:solidFill>
                            <a:srgbClr val="080808"/>
                          </a:solidFill>
                          <a:latin typeface="Arial"/>
                          <a:ea typeface="Arial"/>
                          <a:cs typeface="Arial"/>
                          <a:sym typeface="Arial"/>
                        </a:rPr>
                        <a:t>↓ LDL–C ≥50% 	</a:t>
                      </a:r>
                      <a:endParaRPr b="1" sz="1200" u="none" cap="none" strike="noStrike">
                        <a:solidFill>
                          <a:srgbClr val="080808"/>
                        </a:solidFill>
                        <a:latin typeface="Arial"/>
                        <a:ea typeface="Arial"/>
                        <a:cs typeface="Arial"/>
                        <a:sym typeface="Arial"/>
                      </a:endParaRPr>
                    </a:p>
                  </a:txBody>
                  <a:tcPr marT="45700" marB="45700" marR="91450" marL="91450">
                    <a:lnB cap="flat" cmpd="sng" w="9525">
                      <a:solidFill>
                        <a:srgbClr val="000000">
                          <a:alpha val="0"/>
                        </a:srgbClr>
                      </a:solidFill>
                      <a:prstDash val="solid"/>
                      <a:round/>
                      <a:headEnd len="sm" w="sm" type="none"/>
                      <a:tailEnd len="sm" w="sm" type="none"/>
                    </a:lnB>
                    <a:gradFill>
                      <a:gsLst>
                        <a:gs pos="0">
                          <a:srgbClr val="FFDE7E"/>
                        </a:gs>
                        <a:gs pos="50000">
                          <a:srgbClr val="FFE9B1"/>
                        </a:gs>
                        <a:gs pos="100000">
                          <a:srgbClr val="FFF2D9"/>
                        </a:gs>
                      </a:gsLst>
                      <a:lin ang="5400000" scaled="0"/>
                    </a:gradFill>
                  </a:tcPr>
                </a:tc>
                <a:tc>
                  <a:txBody>
                    <a:bodyPr>
                      <a:noAutofit/>
                    </a:bodyPr>
                    <a:lstStyle/>
                    <a:p>
                      <a:pPr indent="0" lvl="0" marL="0" marR="0" rtl="0" algn="ctr">
                        <a:spcBef>
                          <a:spcPts val="0"/>
                        </a:spcBef>
                        <a:spcAft>
                          <a:spcPts val="0"/>
                        </a:spcAft>
                        <a:buNone/>
                      </a:pPr>
                      <a:r>
                        <a:t/>
                      </a:r>
                      <a:endParaRPr b="1" sz="1200" u="none" cap="none" strike="noStrike">
                        <a:solidFill>
                          <a:srgbClr val="080808"/>
                        </a:solidFill>
                        <a:latin typeface="Arial"/>
                        <a:ea typeface="Arial"/>
                        <a:cs typeface="Arial"/>
                        <a:sym typeface="Arial"/>
                      </a:endParaRPr>
                    </a:p>
                    <a:p>
                      <a:pPr indent="0" lvl="0" marL="0" marR="0" rtl="0" algn="ctr">
                        <a:spcBef>
                          <a:spcPts val="0"/>
                        </a:spcBef>
                        <a:spcAft>
                          <a:spcPts val="0"/>
                        </a:spcAft>
                        <a:buNone/>
                      </a:pPr>
                      <a:r>
                        <a:rPr b="1" lang="en-US" sz="1200" u="none" cap="none" strike="noStrike">
                          <a:solidFill>
                            <a:srgbClr val="080808"/>
                          </a:solidFill>
                          <a:latin typeface="Arial"/>
                          <a:ea typeface="Arial"/>
                          <a:cs typeface="Arial"/>
                          <a:sym typeface="Arial"/>
                        </a:rPr>
                        <a:t>↓ LDL–C từ 30% đến &lt;50% </a:t>
                      </a:r>
                      <a:endParaRPr b="1" sz="1200" u="none" cap="none" strike="noStrike">
                        <a:solidFill>
                          <a:srgbClr val="080808"/>
                        </a:solidFill>
                        <a:latin typeface="Arial"/>
                        <a:ea typeface="Arial"/>
                        <a:cs typeface="Arial"/>
                        <a:sym typeface="Arial"/>
                      </a:endParaRPr>
                    </a:p>
                  </a:txBody>
                  <a:tcPr marT="45700" marB="45700" marR="91450" marL="91450">
                    <a:lnB cap="flat" cmpd="sng" w="9525">
                      <a:solidFill>
                        <a:srgbClr val="000000">
                          <a:alpha val="0"/>
                        </a:srgbClr>
                      </a:solidFill>
                      <a:prstDash val="solid"/>
                      <a:round/>
                      <a:headEnd len="sm" w="sm" type="none"/>
                      <a:tailEnd len="sm" w="sm" type="none"/>
                    </a:lnB>
                    <a:gradFill>
                      <a:gsLst>
                        <a:gs pos="0">
                          <a:srgbClr val="FFDE7E"/>
                        </a:gs>
                        <a:gs pos="50000">
                          <a:srgbClr val="FFE9B1"/>
                        </a:gs>
                        <a:gs pos="100000">
                          <a:srgbClr val="FFF2D9"/>
                        </a:gs>
                      </a:gsLst>
                      <a:lin ang="5400000" scaled="0"/>
                    </a:gradFill>
                  </a:tcPr>
                </a:tc>
                <a:tc>
                  <a:txBody>
                    <a:bodyPr>
                      <a:noAutofit/>
                    </a:bodyPr>
                    <a:lstStyle/>
                    <a:p>
                      <a:pPr indent="0" lvl="0" marL="0" marR="0" rtl="0" algn="ctr">
                        <a:spcBef>
                          <a:spcPts val="0"/>
                        </a:spcBef>
                        <a:spcAft>
                          <a:spcPts val="0"/>
                        </a:spcAft>
                        <a:buNone/>
                      </a:pPr>
                      <a:r>
                        <a:t/>
                      </a:r>
                      <a:endParaRPr b="1" sz="1200" u="none" cap="none" strike="noStrike">
                        <a:solidFill>
                          <a:srgbClr val="080808"/>
                        </a:solidFill>
                        <a:latin typeface="Arial"/>
                        <a:ea typeface="Arial"/>
                        <a:cs typeface="Arial"/>
                        <a:sym typeface="Arial"/>
                      </a:endParaRPr>
                    </a:p>
                    <a:p>
                      <a:pPr indent="0" lvl="0" marL="0" marR="0" rtl="0" algn="ctr">
                        <a:spcBef>
                          <a:spcPts val="0"/>
                        </a:spcBef>
                        <a:spcAft>
                          <a:spcPts val="0"/>
                        </a:spcAft>
                        <a:buNone/>
                      </a:pPr>
                      <a:r>
                        <a:rPr b="1" lang="en-US" sz="1200" u="none" cap="none" strike="noStrike">
                          <a:solidFill>
                            <a:srgbClr val="080808"/>
                          </a:solidFill>
                          <a:latin typeface="Arial"/>
                          <a:ea typeface="Arial"/>
                          <a:cs typeface="Arial"/>
                          <a:sym typeface="Arial"/>
                        </a:rPr>
                        <a:t>↓ LDL–C &lt;30% 	</a:t>
                      </a:r>
                      <a:endParaRPr/>
                    </a:p>
                    <a:p>
                      <a:pPr indent="0" lvl="0" marL="0" marR="0" rtl="0" algn="ctr">
                        <a:spcBef>
                          <a:spcPts val="0"/>
                        </a:spcBef>
                        <a:spcAft>
                          <a:spcPts val="0"/>
                        </a:spcAft>
                        <a:buNone/>
                      </a:pPr>
                      <a:r>
                        <a:t/>
                      </a:r>
                      <a:endParaRPr b="1" sz="1200" u="none" cap="none" strike="noStrike">
                        <a:solidFill>
                          <a:srgbClr val="080808"/>
                        </a:solidFill>
                        <a:latin typeface="Arial"/>
                        <a:ea typeface="Arial"/>
                        <a:cs typeface="Arial"/>
                        <a:sym typeface="Arial"/>
                      </a:endParaRPr>
                    </a:p>
                  </a:txBody>
                  <a:tcPr marT="45700" marB="45700" marR="91450" marL="91450">
                    <a:lnB cap="flat" cmpd="sng" w="9525">
                      <a:solidFill>
                        <a:srgbClr val="000000">
                          <a:alpha val="0"/>
                        </a:srgbClr>
                      </a:solidFill>
                      <a:prstDash val="solid"/>
                      <a:round/>
                      <a:headEnd len="sm" w="sm" type="none"/>
                      <a:tailEnd len="sm" w="sm" type="none"/>
                    </a:lnB>
                    <a:gradFill>
                      <a:gsLst>
                        <a:gs pos="0">
                          <a:srgbClr val="FFDE7E"/>
                        </a:gs>
                        <a:gs pos="50000">
                          <a:srgbClr val="FFE9B1"/>
                        </a:gs>
                        <a:gs pos="100000">
                          <a:srgbClr val="FFF2D9"/>
                        </a:gs>
                      </a:gsLst>
                      <a:lin ang="5400000" scaled="0"/>
                    </a:gradFill>
                  </a:tcPr>
                </a:tc>
              </a:tr>
              <a:tr h="1771475">
                <a:tc>
                  <a:txBody>
                    <a:bodyPr>
                      <a:noAutofit/>
                    </a:bodyPr>
                    <a:lstStyle/>
                    <a:p>
                      <a:pPr indent="0" lvl="0" marL="0" marR="0" rtl="0" algn="ctr">
                        <a:spcBef>
                          <a:spcPts val="0"/>
                        </a:spcBef>
                        <a:spcAft>
                          <a:spcPts val="0"/>
                        </a:spcAft>
                        <a:buNone/>
                      </a:pPr>
                      <a:r>
                        <a:t/>
                      </a:r>
                      <a:endParaRPr sz="1200" u="none" cap="none" strike="noStrike">
                        <a:solidFill>
                          <a:srgbClr val="999999"/>
                        </a:solidFill>
                        <a:latin typeface="Arial"/>
                        <a:ea typeface="Arial"/>
                        <a:cs typeface="Arial"/>
                        <a:sym typeface="Arial"/>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Atorvastatin (40</a:t>
                      </a:r>
                      <a:r>
                        <a:rPr b="1" baseline="30000" lang="en-US" sz="1200" u="none" cap="none" strike="noStrike">
                          <a:solidFill>
                            <a:srgbClr val="999999"/>
                          </a:solidFill>
                          <a:latin typeface="Arial"/>
                          <a:ea typeface="Arial"/>
                          <a:cs typeface="Arial"/>
                          <a:sym typeface="Arial"/>
                        </a:rPr>
                        <a:t>†</a:t>
                      </a:r>
                      <a:r>
                        <a:rPr b="1" lang="en-US" sz="1200" u="none" cap="none" strike="noStrike">
                          <a:solidFill>
                            <a:srgbClr val="999999"/>
                          </a:solidFill>
                          <a:latin typeface="Arial"/>
                          <a:ea typeface="Arial"/>
                          <a:cs typeface="Arial"/>
                          <a:sym typeface="Arial"/>
                        </a:rPr>
                        <a:t>)–80 mg </a:t>
                      </a:r>
                      <a:endParaRPr/>
                    </a:p>
                    <a:p>
                      <a:pPr indent="0" lvl="0" marL="0" marR="0" rtl="0" algn="ctr">
                        <a:spcBef>
                          <a:spcPts val="0"/>
                        </a:spcBef>
                        <a:spcAft>
                          <a:spcPts val="0"/>
                        </a:spcAft>
                        <a:buNone/>
                      </a:pPr>
                      <a:r>
                        <a:rPr b="1" lang="en-US" sz="1200" u="none" cap="none" strike="noStrike">
                          <a:solidFill>
                            <a:srgbClr val="FF0000"/>
                          </a:solidFill>
                          <a:latin typeface="Arial"/>
                          <a:ea typeface="Arial"/>
                          <a:cs typeface="Arial"/>
                          <a:sym typeface="Arial"/>
                        </a:rPr>
                        <a:t>Rosuvastatin 20</a:t>
                      </a:r>
                      <a:r>
                        <a:rPr lang="en-US" sz="1200" u="none" cap="none" strike="noStrike">
                          <a:solidFill>
                            <a:srgbClr val="FF0000"/>
                          </a:solidFill>
                          <a:latin typeface="Arial"/>
                          <a:ea typeface="Arial"/>
                          <a:cs typeface="Arial"/>
                          <a:sym typeface="Arial"/>
                        </a:rPr>
                        <a:t> (</a:t>
                      </a:r>
                      <a:r>
                        <a:rPr i="1" lang="en-US" sz="1200" u="none" cap="none" strike="noStrike">
                          <a:solidFill>
                            <a:srgbClr val="FF0000"/>
                          </a:solidFill>
                          <a:latin typeface="Arial"/>
                          <a:ea typeface="Arial"/>
                          <a:cs typeface="Arial"/>
                          <a:sym typeface="Arial"/>
                        </a:rPr>
                        <a:t>40</a:t>
                      </a:r>
                      <a:r>
                        <a:rPr lang="en-US" sz="1200" u="none" cap="none" strike="noStrike">
                          <a:solidFill>
                            <a:srgbClr val="FF0000"/>
                          </a:solidFill>
                          <a:latin typeface="Arial"/>
                          <a:ea typeface="Arial"/>
                          <a:cs typeface="Arial"/>
                          <a:sym typeface="Arial"/>
                        </a:rPr>
                        <a:t>) mg </a:t>
                      </a:r>
                      <a:r>
                        <a:rPr lang="en-US" sz="1200" u="none" cap="none" strike="noStrike">
                          <a:solidFill>
                            <a:srgbClr val="999999"/>
                          </a:solidFill>
                          <a:latin typeface="Arial"/>
                          <a:ea typeface="Arial"/>
                          <a:cs typeface="Arial"/>
                          <a:sym typeface="Arial"/>
                        </a:rPr>
                        <a:t>	</a:t>
                      </a:r>
                      <a:endParaRPr/>
                    </a:p>
                    <a:p>
                      <a:pPr indent="0" lvl="0" marL="0" marR="0" rtl="0" algn="ctr">
                        <a:spcBef>
                          <a:spcPts val="0"/>
                        </a:spcBef>
                        <a:spcAft>
                          <a:spcPts val="0"/>
                        </a:spcAft>
                        <a:buNone/>
                      </a:pPr>
                      <a:r>
                        <a:t/>
                      </a:r>
                      <a:endParaRPr b="0" sz="1200" u="none" cap="none" strike="noStrike">
                        <a:solidFill>
                          <a:srgbClr val="999999"/>
                        </a:solidFill>
                        <a:latin typeface="Arial"/>
                        <a:ea typeface="Arial"/>
                        <a:cs typeface="Arial"/>
                        <a:sym typeface="Arial"/>
                      </a:endParaRPr>
                    </a:p>
                  </a:txBody>
                  <a:tcPr marT="45700" marB="457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D6A5"/>
                        </a:gs>
                        <a:gs pos="50000">
                          <a:srgbClr val="FFE4C5"/>
                        </a:gs>
                        <a:gs pos="100000">
                          <a:srgbClr val="FFF0E2"/>
                        </a:gs>
                      </a:gsLst>
                      <a:path path="circle">
                        <a:fillToRect l="100%" t="100%"/>
                      </a:path>
                      <a:tileRect b="-100%" r="-100%"/>
                    </a:gradFill>
                  </a:tcPr>
                </a:tc>
                <a:tc>
                  <a:txBody>
                    <a:bodyPr>
                      <a:noAutofit/>
                    </a:bodyPr>
                    <a:lstStyle/>
                    <a:p>
                      <a:pPr indent="0" lvl="0" marL="0" marR="0" rtl="0" algn="ctr">
                        <a:spcBef>
                          <a:spcPts val="0"/>
                        </a:spcBef>
                        <a:spcAft>
                          <a:spcPts val="0"/>
                        </a:spcAft>
                        <a:buNone/>
                      </a:pPr>
                      <a:r>
                        <a:t/>
                      </a:r>
                      <a:endParaRPr sz="1200" u="none" cap="none" strike="noStrike">
                        <a:solidFill>
                          <a:srgbClr val="999999"/>
                        </a:solidFill>
                        <a:latin typeface="Arial"/>
                        <a:ea typeface="Arial"/>
                        <a:cs typeface="Arial"/>
                        <a:sym typeface="Arial"/>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Atorvastatin 10</a:t>
                      </a:r>
                      <a:r>
                        <a:rPr lang="en-US" sz="1200" u="none" cap="none" strike="noStrike">
                          <a:solidFill>
                            <a:srgbClr val="999999"/>
                          </a:solidFill>
                          <a:latin typeface="Arial"/>
                          <a:ea typeface="Arial"/>
                          <a:cs typeface="Arial"/>
                          <a:sym typeface="Arial"/>
                        </a:rPr>
                        <a:t> (</a:t>
                      </a:r>
                      <a:r>
                        <a:rPr i="1" lang="en-US" sz="1200" u="none" cap="none" strike="noStrike">
                          <a:solidFill>
                            <a:srgbClr val="999999"/>
                          </a:solidFill>
                          <a:latin typeface="Arial"/>
                          <a:ea typeface="Arial"/>
                          <a:cs typeface="Arial"/>
                          <a:sym typeface="Arial"/>
                        </a:rPr>
                        <a:t>20</a:t>
                      </a:r>
                      <a:r>
                        <a:rPr lang="en-US" sz="1200" u="none" cap="none" strike="noStrike">
                          <a:solidFill>
                            <a:srgbClr val="999999"/>
                          </a:solidFill>
                          <a:latin typeface="Arial"/>
                          <a:ea typeface="Arial"/>
                          <a:cs typeface="Arial"/>
                          <a:sym typeface="Arial"/>
                        </a:rPr>
                        <a:t>) mg </a:t>
                      </a:r>
                      <a:endParaRPr/>
                    </a:p>
                    <a:p>
                      <a:pPr indent="0" lvl="0" marL="0" marR="0" rtl="0" algn="ctr">
                        <a:spcBef>
                          <a:spcPts val="0"/>
                        </a:spcBef>
                        <a:spcAft>
                          <a:spcPts val="0"/>
                        </a:spcAft>
                        <a:buNone/>
                      </a:pPr>
                      <a:r>
                        <a:rPr b="1" lang="en-US" sz="1200" u="none" cap="none" strike="noStrike">
                          <a:solidFill>
                            <a:srgbClr val="FF0000"/>
                          </a:solidFill>
                          <a:latin typeface="Arial"/>
                          <a:ea typeface="Arial"/>
                          <a:cs typeface="Arial"/>
                          <a:sym typeface="Arial"/>
                        </a:rPr>
                        <a:t>Rosuvastatin</a:t>
                      </a:r>
                      <a:r>
                        <a:rPr lang="en-US" sz="1200" u="none" cap="none" strike="noStrike">
                          <a:solidFill>
                            <a:srgbClr val="FF0000"/>
                          </a:solidFill>
                          <a:latin typeface="Arial"/>
                          <a:ea typeface="Arial"/>
                          <a:cs typeface="Arial"/>
                          <a:sym typeface="Arial"/>
                        </a:rPr>
                        <a:t> (</a:t>
                      </a:r>
                      <a:r>
                        <a:rPr i="1" lang="en-US" sz="1200" u="none" cap="none" strike="noStrike">
                          <a:solidFill>
                            <a:srgbClr val="FF0000"/>
                          </a:solidFill>
                          <a:latin typeface="Arial"/>
                          <a:ea typeface="Arial"/>
                          <a:cs typeface="Arial"/>
                          <a:sym typeface="Arial"/>
                        </a:rPr>
                        <a:t>5</a:t>
                      </a:r>
                      <a:r>
                        <a:rPr lang="en-US" sz="1200" u="none" cap="none" strike="noStrike">
                          <a:solidFill>
                            <a:srgbClr val="FF0000"/>
                          </a:solidFill>
                          <a:latin typeface="Arial"/>
                          <a:ea typeface="Arial"/>
                          <a:cs typeface="Arial"/>
                          <a:sym typeface="Arial"/>
                        </a:rPr>
                        <a:t>) </a:t>
                      </a:r>
                      <a:r>
                        <a:rPr b="1" lang="en-US" sz="1200" u="none" cap="none" strike="noStrike">
                          <a:solidFill>
                            <a:srgbClr val="FF0000"/>
                          </a:solidFill>
                          <a:latin typeface="Arial"/>
                          <a:ea typeface="Arial"/>
                          <a:cs typeface="Arial"/>
                          <a:sym typeface="Arial"/>
                        </a:rPr>
                        <a:t>10 </a:t>
                      </a:r>
                      <a:r>
                        <a:rPr lang="en-US" sz="1200" u="none" cap="none" strike="noStrike">
                          <a:solidFill>
                            <a:srgbClr val="FF0000"/>
                          </a:solidFill>
                          <a:latin typeface="Arial"/>
                          <a:ea typeface="Arial"/>
                          <a:cs typeface="Arial"/>
                          <a:sym typeface="Arial"/>
                        </a:rPr>
                        <a:t>mg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Simvastatin 20–40 mg</a:t>
                      </a:r>
                      <a:r>
                        <a:rPr b="1" baseline="30000" lang="en-US" sz="1200" u="none" cap="none" strike="noStrike">
                          <a:solidFill>
                            <a:srgbClr val="999999"/>
                          </a:solidFill>
                          <a:latin typeface="Arial"/>
                          <a:ea typeface="Arial"/>
                          <a:cs typeface="Arial"/>
                          <a:sym typeface="Arial"/>
                        </a:rPr>
                        <a:t>‡</a:t>
                      </a:r>
                      <a:r>
                        <a:rPr b="1" lang="en-US" sz="1200" u="none" cap="none" strike="noStrike">
                          <a:solidFill>
                            <a:srgbClr val="999999"/>
                          </a:solidFill>
                          <a:latin typeface="Arial"/>
                          <a:ea typeface="Arial"/>
                          <a:cs typeface="Arial"/>
                          <a:sym typeface="Arial"/>
                        </a:rPr>
                        <a:t>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Pravastatin 40 (</a:t>
                      </a:r>
                      <a:r>
                        <a:rPr b="0" i="1" lang="en-US" sz="1200" u="none" cap="none" strike="noStrike">
                          <a:solidFill>
                            <a:srgbClr val="999999"/>
                          </a:solidFill>
                          <a:latin typeface="Arial"/>
                          <a:ea typeface="Arial"/>
                          <a:cs typeface="Arial"/>
                          <a:sym typeface="Arial"/>
                        </a:rPr>
                        <a:t>80</a:t>
                      </a:r>
                      <a:r>
                        <a:rPr b="1" lang="en-US" sz="1200" u="none" cap="none" strike="noStrike">
                          <a:solidFill>
                            <a:srgbClr val="999999"/>
                          </a:solidFill>
                          <a:latin typeface="Arial"/>
                          <a:ea typeface="Arial"/>
                          <a:cs typeface="Arial"/>
                          <a:sym typeface="Arial"/>
                        </a:rPr>
                        <a:t>) mg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Lovastatin 40 mg </a:t>
                      </a:r>
                      <a:endParaRPr/>
                    </a:p>
                    <a:p>
                      <a:pPr indent="0" lvl="0" marL="0" marR="0" rtl="0" algn="ctr">
                        <a:spcBef>
                          <a:spcPts val="0"/>
                        </a:spcBef>
                        <a:spcAft>
                          <a:spcPts val="0"/>
                        </a:spcAft>
                        <a:buNone/>
                      </a:pPr>
                      <a:r>
                        <a:rPr i="1" lang="en-US" sz="1200" u="none" cap="none" strike="noStrike">
                          <a:solidFill>
                            <a:srgbClr val="999999"/>
                          </a:solidFill>
                          <a:latin typeface="Arial"/>
                          <a:ea typeface="Arial"/>
                          <a:cs typeface="Arial"/>
                          <a:sym typeface="Arial"/>
                        </a:rPr>
                        <a:t>Fluvastatin XL 80 mg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Fluvastatin 40 mg bid </a:t>
                      </a:r>
                      <a:endParaRPr/>
                    </a:p>
                    <a:p>
                      <a:pPr indent="0" lvl="0" marL="0" marR="0" rtl="0" algn="ctr">
                        <a:spcBef>
                          <a:spcPts val="0"/>
                        </a:spcBef>
                        <a:spcAft>
                          <a:spcPts val="0"/>
                        </a:spcAft>
                        <a:buNone/>
                      </a:pPr>
                      <a:r>
                        <a:rPr i="1" lang="en-US" sz="1200" u="none" cap="none" strike="noStrike">
                          <a:solidFill>
                            <a:srgbClr val="999999"/>
                          </a:solidFill>
                          <a:latin typeface="Arial"/>
                          <a:ea typeface="Arial"/>
                          <a:cs typeface="Arial"/>
                          <a:sym typeface="Arial"/>
                        </a:rPr>
                        <a:t>Pitavastatin 2–4 mg </a:t>
                      </a:r>
                      <a:r>
                        <a:rPr lang="en-US" sz="1200" u="none" cap="none" strike="noStrike">
                          <a:solidFill>
                            <a:srgbClr val="999999"/>
                          </a:solidFill>
                          <a:latin typeface="Arial"/>
                          <a:ea typeface="Arial"/>
                          <a:cs typeface="Arial"/>
                          <a:sym typeface="Arial"/>
                        </a:rPr>
                        <a:t>	</a:t>
                      </a:r>
                      <a:endParaRPr b="0" sz="1200" u="none" cap="none" strike="noStrike">
                        <a:solidFill>
                          <a:srgbClr val="999999"/>
                        </a:solidFill>
                        <a:latin typeface="Arial"/>
                        <a:ea typeface="Arial"/>
                        <a:cs typeface="Arial"/>
                        <a:sym typeface="Arial"/>
                      </a:endParaRPr>
                    </a:p>
                  </a:txBody>
                  <a:tcPr marT="45700" marB="457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D6A5"/>
                        </a:gs>
                        <a:gs pos="50000">
                          <a:srgbClr val="FFE4C5"/>
                        </a:gs>
                        <a:gs pos="100000">
                          <a:srgbClr val="FFF0E2"/>
                        </a:gs>
                      </a:gsLst>
                      <a:path path="circle">
                        <a:fillToRect l="100%" t="100%"/>
                      </a:path>
                      <a:tileRect b="-100%" r="-100%"/>
                    </a:gradFill>
                  </a:tcPr>
                </a:tc>
                <a:tc>
                  <a:txBody>
                    <a:bodyPr>
                      <a:noAutofit/>
                    </a:bodyPr>
                    <a:lstStyle/>
                    <a:p>
                      <a:pPr indent="0" lvl="0" marL="0" marR="0" rtl="0" algn="ctr">
                        <a:spcBef>
                          <a:spcPts val="0"/>
                        </a:spcBef>
                        <a:spcAft>
                          <a:spcPts val="0"/>
                        </a:spcAft>
                        <a:buNone/>
                      </a:pPr>
                      <a:r>
                        <a:t/>
                      </a:r>
                      <a:endParaRPr sz="1200" u="none" cap="none" strike="noStrike">
                        <a:solidFill>
                          <a:srgbClr val="999999"/>
                        </a:solidFill>
                        <a:latin typeface="Arial"/>
                        <a:ea typeface="Arial"/>
                        <a:cs typeface="Arial"/>
                        <a:sym typeface="Arial"/>
                      </a:endParaRPr>
                    </a:p>
                    <a:p>
                      <a:pPr indent="0" lvl="0" marL="0" marR="0" rtl="0" algn="ctr">
                        <a:spcBef>
                          <a:spcPts val="0"/>
                        </a:spcBef>
                        <a:spcAft>
                          <a:spcPts val="0"/>
                        </a:spcAft>
                        <a:buNone/>
                      </a:pPr>
                      <a:r>
                        <a:rPr i="1" lang="en-US" sz="1200" u="none" cap="none" strike="noStrike">
                          <a:solidFill>
                            <a:srgbClr val="999999"/>
                          </a:solidFill>
                          <a:latin typeface="Arial"/>
                          <a:ea typeface="Arial"/>
                          <a:cs typeface="Arial"/>
                          <a:sym typeface="Arial"/>
                        </a:rPr>
                        <a:t>Simvastatin 10 mg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Pravastatin 10–20 mg </a:t>
                      </a:r>
                      <a:endParaRPr/>
                    </a:p>
                    <a:p>
                      <a:pPr indent="0" lvl="0" marL="0" marR="0" rtl="0" algn="ctr">
                        <a:spcBef>
                          <a:spcPts val="0"/>
                        </a:spcBef>
                        <a:spcAft>
                          <a:spcPts val="0"/>
                        </a:spcAft>
                        <a:buNone/>
                      </a:pPr>
                      <a:r>
                        <a:rPr b="1" lang="en-US" sz="1200" u="none" cap="none" strike="noStrike">
                          <a:solidFill>
                            <a:srgbClr val="999999"/>
                          </a:solidFill>
                          <a:latin typeface="Arial"/>
                          <a:ea typeface="Arial"/>
                          <a:cs typeface="Arial"/>
                          <a:sym typeface="Arial"/>
                        </a:rPr>
                        <a:t>Lovastatin 20 mg </a:t>
                      </a:r>
                      <a:endParaRPr/>
                    </a:p>
                    <a:p>
                      <a:pPr indent="0" lvl="0" marL="0" marR="0" rtl="0" algn="ctr">
                        <a:spcBef>
                          <a:spcPts val="0"/>
                        </a:spcBef>
                        <a:spcAft>
                          <a:spcPts val="0"/>
                        </a:spcAft>
                        <a:buNone/>
                      </a:pPr>
                      <a:r>
                        <a:rPr i="1" lang="en-US" sz="1200" u="none" cap="none" strike="noStrike">
                          <a:solidFill>
                            <a:srgbClr val="999999"/>
                          </a:solidFill>
                          <a:latin typeface="Arial"/>
                          <a:ea typeface="Arial"/>
                          <a:cs typeface="Arial"/>
                          <a:sym typeface="Arial"/>
                        </a:rPr>
                        <a:t>Fluvastatin 20–40 mg </a:t>
                      </a:r>
                      <a:endParaRPr/>
                    </a:p>
                    <a:p>
                      <a:pPr indent="0" lvl="0" marL="0" marR="0" rtl="0" algn="ctr">
                        <a:spcBef>
                          <a:spcPts val="0"/>
                        </a:spcBef>
                        <a:spcAft>
                          <a:spcPts val="0"/>
                        </a:spcAft>
                        <a:buNone/>
                      </a:pPr>
                      <a:r>
                        <a:rPr i="1" lang="en-US" sz="1200" u="none" cap="none" strike="noStrike">
                          <a:solidFill>
                            <a:srgbClr val="999999"/>
                          </a:solidFill>
                          <a:latin typeface="Arial"/>
                          <a:ea typeface="Arial"/>
                          <a:cs typeface="Arial"/>
                          <a:sym typeface="Arial"/>
                        </a:rPr>
                        <a:t>Pitavastatin 1 mg</a:t>
                      </a:r>
                      <a:r>
                        <a:rPr lang="en-US" sz="1200" u="none" cap="none" strike="noStrike">
                          <a:solidFill>
                            <a:srgbClr val="999999"/>
                          </a:solidFill>
                          <a:latin typeface="Arial"/>
                          <a:ea typeface="Arial"/>
                          <a:cs typeface="Arial"/>
                          <a:sym typeface="Arial"/>
                        </a:rPr>
                        <a:t> 	</a:t>
                      </a:r>
                      <a:endParaRPr/>
                    </a:p>
                    <a:p>
                      <a:pPr indent="0" lvl="0" marL="0" marR="0" rtl="0" algn="ctr">
                        <a:spcBef>
                          <a:spcPts val="0"/>
                        </a:spcBef>
                        <a:spcAft>
                          <a:spcPts val="0"/>
                        </a:spcAft>
                        <a:buNone/>
                      </a:pPr>
                      <a:r>
                        <a:t/>
                      </a:r>
                      <a:endParaRPr b="0" sz="1200" u="none" cap="none" strike="noStrike">
                        <a:solidFill>
                          <a:srgbClr val="999999"/>
                        </a:solidFill>
                        <a:latin typeface="Arial"/>
                        <a:ea typeface="Arial"/>
                        <a:cs typeface="Arial"/>
                        <a:sym typeface="Arial"/>
                      </a:endParaRPr>
                    </a:p>
                  </a:txBody>
                  <a:tcPr marT="45700" marB="457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FFD6A5"/>
                        </a:gs>
                        <a:gs pos="50000">
                          <a:srgbClr val="FFE4C5"/>
                        </a:gs>
                        <a:gs pos="100000">
                          <a:srgbClr val="FFF0E2"/>
                        </a:gs>
                      </a:gsLst>
                      <a:path path="circle">
                        <a:fillToRect l="100%" t="100%"/>
                      </a:path>
                      <a:tileRect b="-100%" r="-100%"/>
                    </a:gra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grpSp>
        <p:nvGrpSpPr>
          <p:cNvPr id="1855" name="Google Shape;1855;p197"/>
          <p:cNvGrpSpPr/>
          <p:nvPr/>
        </p:nvGrpSpPr>
        <p:grpSpPr>
          <a:xfrm>
            <a:off x="-11822" y="34729"/>
            <a:ext cx="8698625" cy="1184471"/>
            <a:chOff x="-11822" y="34729"/>
            <a:chExt cx="8698625" cy="1184471"/>
          </a:xfrm>
        </p:grpSpPr>
        <p:sp>
          <p:nvSpPr>
            <p:cNvPr id="1856" name="Google Shape;1856;p197"/>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7" name="Google Shape;1857;p197"/>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8" name="Google Shape;1858;p197"/>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59" name="Google Shape;1859;p197"/>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pic>
        <p:nvPicPr>
          <p:cNvPr descr="ESC_AMI-STEMI_2017_for TF_18-08-17-V2final_JPG some slides 200817 - Copy0061.jpg" id="1860" name="Google Shape;1860;p197"/>
          <p:cNvPicPr preferRelativeResize="0"/>
          <p:nvPr/>
        </p:nvPicPr>
        <p:blipFill rotWithShape="1">
          <a:blip r:embed="rId3">
            <a:alphaModFix/>
          </a:blip>
          <a:srcRect b="13285" l="7240" r="14138" t="26026"/>
          <a:stretch/>
        </p:blipFill>
        <p:spPr>
          <a:xfrm>
            <a:off x="3776564" y="1219200"/>
            <a:ext cx="4986436" cy="2368973"/>
          </a:xfrm>
          <a:prstGeom prst="rect">
            <a:avLst/>
          </a:prstGeom>
          <a:noFill/>
          <a:ln>
            <a:noFill/>
          </a:ln>
        </p:spPr>
      </p:pic>
      <p:pic>
        <p:nvPicPr>
          <p:cNvPr descr="ESC_AMI-STEMI_2017_for TF_18-08-17-V2final_JPG some slides 200817 - Copy0059.jpg" id="1861" name="Google Shape;1861;p197"/>
          <p:cNvPicPr preferRelativeResize="0"/>
          <p:nvPr>
            <p:ph idx="1" type="body"/>
          </p:nvPr>
        </p:nvPicPr>
        <p:blipFill rotWithShape="1">
          <a:blip r:embed="rId4">
            <a:alphaModFix/>
          </a:blip>
          <a:srcRect b="12235" l="7148" r="14043" t="26559"/>
          <a:stretch/>
        </p:blipFill>
        <p:spPr>
          <a:xfrm>
            <a:off x="3800002" y="3581400"/>
            <a:ext cx="4962998" cy="2167610"/>
          </a:xfrm>
          <a:prstGeom prst="rect">
            <a:avLst/>
          </a:prstGeom>
          <a:noFill/>
          <a:ln>
            <a:noFill/>
          </a:ln>
        </p:spPr>
      </p:pic>
      <p:sp>
        <p:nvSpPr>
          <p:cNvPr id="1862" name="Google Shape;1862;p197"/>
          <p:cNvSpPr txBox="1"/>
          <p:nvPr>
            <p:ph type="title"/>
          </p:nvPr>
        </p:nvSpPr>
        <p:spPr>
          <a:xfrm>
            <a:off x="408942" y="422844"/>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2800" u="none" cap="none" strike="noStrike">
                <a:solidFill>
                  <a:schemeClr val="lt1"/>
                </a:solidFill>
                <a:latin typeface="Arial"/>
                <a:ea typeface="Arial"/>
                <a:cs typeface="Arial"/>
                <a:sym typeface="Arial"/>
              </a:rPr>
              <a:t>Giai đoạn mạn tính sau NMCT</a:t>
            </a:r>
            <a:endParaRPr b="1" i="0" sz="2800" u="none" cap="none" strike="noStrike">
              <a:solidFill>
                <a:schemeClr val="lt1"/>
              </a:solidFill>
              <a:latin typeface="Arial"/>
              <a:ea typeface="Arial"/>
              <a:cs typeface="Arial"/>
              <a:sym typeface="Arial"/>
            </a:endParaRPr>
          </a:p>
        </p:txBody>
      </p:sp>
      <p:sp>
        <p:nvSpPr>
          <p:cNvPr id="1863" name="Google Shape;1863;p197"/>
          <p:cNvSpPr/>
          <p:nvPr/>
        </p:nvSpPr>
        <p:spPr>
          <a:xfrm>
            <a:off x="378462" y="2166033"/>
            <a:ext cx="3124200" cy="3046988"/>
          </a:xfrm>
          <a:prstGeom prst="rect">
            <a:avLst/>
          </a:prstGeom>
          <a:solidFill>
            <a:srgbClr val="CFE6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Tiếp cận điều trị HF sau khi MI:</a:t>
            </a:r>
            <a:endParaRPr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rgbClr val="851D3E"/>
                </a:solidFill>
                <a:latin typeface="Arial"/>
                <a:ea typeface="Arial"/>
                <a:cs typeface="Arial"/>
                <a:sym typeface="Arial"/>
              </a:rPr>
              <a:t>Ức chế hệ RAAS </a:t>
            </a:r>
            <a:r>
              <a:rPr lang="en-US" sz="2400">
                <a:solidFill>
                  <a:schemeClr val="dk1"/>
                </a:solidFill>
                <a:latin typeface="Arial"/>
                <a:ea typeface="Arial"/>
                <a:cs typeface="Arial"/>
                <a:sym typeface="Arial"/>
              </a:rPr>
              <a:t>và các hệ thống </a:t>
            </a:r>
            <a:r>
              <a:rPr b="1" lang="en-US" sz="2400">
                <a:solidFill>
                  <a:srgbClr val="851D3E"/>
                </a:solidFill>
                <a:latin typeface="Arial"/>
                <a:ea typeface="Arial"/>
                <a:cs typeface="Arial"/>
                <a:sym typeface="Arial"/>
              </a:rPr>
              <a:t>thần kinh giao cảm </a:t>
            </a:r>
            <a:r>
              <a:rPr lang="en-US" sz="2400">
                <a:solidFill>
                  <a:schemeClr val="dk1"/>
                </a:solidFill>
                <a:latin typeface="Arial"/>
                <a:ea typeface="Arial"/>
                <a:cs typeface="Arial"/>
                <a:sym typeface="Arial"/>
              </a:rPr>
              <a:t>đã được đánh giá trong một số lượng lớn các thử nghiệm lâm sàng</a:t>
            </a:r>
            <a:endParaRPr sz="2400">
              <a:solidFill>
                <a:schemeClr val="dk1"/>
              </a:solidFill>
              <a:latin typeface="Arial"/>
              <a:ea typeface="Arial"/>
              <a:cs typeface="Arial"/>
              <a:sym typeface="Arial"/>
            </a:endParaRPr>
          </a:p>
        </p:txBody>
      </p:sp>
      <p:sp>
        <p:nvSpPr>
          <p:cNvPr id="1864" name="Google Shape;1864;p197"/>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grpSp>
        <p:nvGrpSpPr>
          <p:cNvPr id="1869" name="Google Shape;1869;p198"/>
          <p:cNvGrpSpPr/>
          <p:nvPr/>
        </p:nvGrpSpPr>
        <p:grpSpPr>
          <a:xfrm>
            <a:off x="-11822" y="34729"/>
            <a:ext cx="8698625" cy="1184471"/>
            <a:chOff x="-11822" y="34729"/>
            <a:chExt cx="8698625" cy="1184471"/>
          </a:xfrm>
        </p:grpSpPr>
        <p:sp>
          <p:nvSpPr>
            <p:cNvPr id="1870" name="Google Shape;1870;p198"/>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1" name="Google Shape;1871;p198"/>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2" name="Google Shape;1872;p198"/>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873" name="Google Shape;1873;p198"/>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874" name="Google Shape;1874;p198"/>
          <p:cNvSpPr txBox="1"/>
          <p:nvPr>
            <p:ph type="title"/>
          </p:nvPr>
        </p:nvSpPr>
        <p:spPr>
          <a:xfrm>
            <a:off x="408942" y="422844"/>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2800" u="none" cap="none" strike="noStrike">
                <a:solidFill>
                  <a:schemeClr val="lt1"/>
                </a:solidFill>
                <a:latin typeface="Arial"/>
                <a:ea typeface="Arial"/>
                <a:cs typeface="Arial"/>
                <a:sym typeface="Arial"/>
              </a:rPr>
              <a:t>Giai đoạn mạn tính sau NMCT</a:t>
            </a:r>
            <a:endParaRPr b="1" i="0" sz="2800" u="none" cap="none" strike="noStrike">
              <a:solidFill>
                <a:schemeClr val="lt1"/>
              </a:solidFill>
              <a:latin typeface="Arial"/>
              <a:ea typeface="Arial"/>
              <a:cs typeface="Arial"/>
              <a:sym typeface="Arial"/>
            </a:endParaRPr>
          </a:p>
        </p:txBody>
      </p:sp>
      <p:sp>
        <p:nvSpPr>
          <p:cNvPr id="1875" name="Google Shape;1875;p198"/>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pic>
        <p:nvPicPr>
          <p:cNvPr descr="ESC_AMI-STEMI_2017_for TF_18-08-17-V2final_JPG some slides 200817 - Copy0056.jpg" id="1876" name="Google Shape;1876;p198"/>
          <p:cNvPicPr preferRelativeResize="0"/>
          <p:nvPr>
            <p:ph idx="1" type="body"/>
          </p:nvPr>
        </p:nvPicPr>
        <p:blipFill rotWithShape="1">
          <a:blip r:embed="rId3">
            <a:alphaModFix/>
          </a:blip>
          <a:srcRect b="16548" l="4383" r="12183" t="22541"/>
          <a:stretch/>
        </p:blipFill>
        <p:spPr>
          <a:xfrm>
            <a:off x="54335" y="2164113"/>
            <a:ext cx="8937265" cy="36693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Google Shape;1881;p199"/>
          <p:cNvSpPr/>
          <p:nvPr/>
        </p:nvSpPr>
        <p:spPr>
          <a:xfrm>
            <a:off x="4162425" y="3314700"/>
            <a:ext cx="2447925" cy="21907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2" name="Google Shape;1882;p199"/>
          <p:cNvSpPr/>
          <p:nvPr/>
        </p:nvSpPr>
        <p:spPr>
          <a:xfrm>
            <a:off x="4264025" y="3406648"/>
            <a:ext cx="2249551" cy="199872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3" name="Google Shape;1883;p199"/>
          <p:cNvSpPr/>
          <p:nvPr/>
        </p:nvSpPr>
        <p:spPr>
          <a:xfrm>
            <a:off x="3524250" y="3990975"/>
            <a:ext cx="657225" cy="2857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4" name="Google Shape;1884;p199"/>
          <p:cNvSpPr/>
          <p:nvPr/>
        </p:nvSpPr>
        <p:spPr>
          <a:xfrm>
            <a:off x="3564001" y="4070350"/>
            <a:ext cx="446024" cy="76200"/>
          </a:xfrm>
          <a:custGeom>
            <a:rect b="b" l="l" r="r" t="t"/>
            <a:pathLst>
              <a:path extrusionOk="0" h="76200" w="446024">
                <a:moveTo>
                  <a:pt x="382524" y="47625"/>
                </a:moveTo>
                <a:lnTo>
                  <a:pt x="369824" y="47624"/>
                </a:lnTo>
                <a:lnTo>
                  <a:pt x="369824" y="76200"/>
                </a:lnTo>
                <a:lnTo>
                  <a:pt x="446024" y="38100"/>
                </a:lnTo>
                <a:lnTo>
                  <a:pt x="382524" y="47625"/>
                </a:lnTo>
                <a:close/>
              </a:path>
              <a:path extrusionOk="0" h="76200" w="446024">
                <a:moveTo>
                  <a:pt x="382524" y="28575"/>
                </a:moveTo>
                <a:lnTo>
                  <a:pt x="369824" y="0"/>
                </a:lnTo>
                <a:lnTo>
                  <a:pt x="369824" y="28574"/>
                </a:lnTo>
                <a:lnTo>
                  <a:pt x="382524" y="28575"/>
                </a:lnTo>
                <a:close/>
              </a:path>
              <a:path extrusionOk="0" h="76200" w="446024">
                <a:moveTo>
                  <a:pt x="0" y="28575"/>
                </a:moveTo>
                <a:lnTo>
                  <a:pt x="0" y="47625"/>
                </a:lnTo>
                <a:lnTo>
                  <a:pt x="382524" y="47625"/>
                </a:lnTo>
                <a:lnTo>
                  <a:pt x="446024" y="38100"/>
                </a:lnTo>
                <a:lnTo>
                  <a:pt x="369824" y="0"/>
                </a:lnTo>
                <a:lnTo>
                  <a:pt x="382524" y="28575"/>
                </a:lnTo>
                <a:lnTo>
                  <a:pt x="0" y="2857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5" name="Google Shape;1885;p199"/>
          <p:cNvSpPr/>
          <p:nvPr/>
        </p:nvSpPr>
        <p:spPr>
          <a:xfrm>
            <a:off x="4200525" y="3990975"/>
            <a:ext cx="2800350" cy="2857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6" name="Google Shape;1886;p199"/>
          <p:cNvSpPr/>
          <p:nvPr/>
        </p:nvSpPr>
        <p:spPr>
          <a:xfrm>
            <a:off x="4238625" y="4070350"/>
            <a:ext cx="2592324" cy="76200"/>
          </a:xfrm>
          <a:custGeom>
            <a:rect b="b" l="l" r="r" t="t"/>
            <a:pathLst>
              <a:path extrusionOk="0" h="76200" w="2592324">
                <a:moveTo>
                  <a:pt x="2528951" y="47625"/>
                </a:moveTo>
                <a:lnTo>
                  <a:pt x="2516124" y="47624"/>
                </a:lnTo>
                <a:lnTo>
                  <a:pt x="2516124" y="76200"/>
                </a:lnTo>
                <a:lnTo>
                  <a:pt x="2592324" y="38100"/>
                </a:lnTo>
                <a:lnTo>
                  <a:pt x="2528951" y="47625"/>
                </a:lnTo>
                <a:close/>
              </a:path>
              <a:path extrusionOk="0" h="76200" w="2592324">
                <a:moveTo>
                  <a:pt x="2528951" y="28575"/>
                </a:moveTo>
                <a:lnTo>
                  <a:pt x="2516124" y="0"/>
                </a:lnTo>
                <a:lnTo>
                  <a:pt x="2516124" y="28574"/>
                </a:lnTo>
                <a:lnTo>
                  <a:pt x="2528951" y="28575"/>
                </a:lnTo>
                <a:close/>
              </a:path>
              <a:path extrusionOk="0" h="76200" w="2592324">
                <a:moveTo>
                  <a:pt x="0" y="28575"/>
                </a:moveTo>
                <a:lnTo>
                  <a:pt x="0" y="47625"/>
                </a:lnTo>
                <a:lnTo>
                  <a:pt x="2528951" y="47625"/>
                </a:lnTo>
                <a:lnTo>
                  <a:pt x="2592324" y="38100"/>
                </a:lnTo>
                <a:lnTo>
                  <a:pt x="2516124" y="0"/>
                </a:lnTo>
                <a:lnTo>
                  <a:pt x="2528951" y="28575"/>
                </a:lnTo>
                <a:lnTo>
                  <a:pt x="0" y="2857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7" name="Google Shape;1887;p199"/>
          <p:cNvSpPr/>
          <p:nvPr/>
        </p:nvSpPr>
        <p:spPr>
          <a:xfrm>
            <a:off x="3524250" y="4524375"/>
            <a:ext cx="1476375" cy="28575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8" name="Google Shape;1888;p199"/>
          <p:cNvSpPr/>
          <p:nvPr/>
        </p:nvSpPr>
        <p:spPr>
          <a:xfrm>
            <a:off x="3564001" y="4603750"/>
            <a:ext cx="1263523" cy="76200"/>
          </a:xfrm>
          <a:custGeom>
            <a:rect b="b" l="l" r="r" t="t"/>
            <a:pathLst>
              <a:path extrusionOk="0" h="76200" w="1263523">
                <a:moveTo>
                  <a:pt x="1200023" y="47625"/>
                </a:moveTo>
                <a:lnTo>
                  <a:pt x="1187323" y="47624"/>
                </a:lnTo>
                <a:lnTo>
                  <a:pt x="1187323" y="76200"/>
                </a:lnTo>
                <a:lnTo>
                  <a:pt x="1263523" y="38100"/>
                </a:lnTo>
                <a:lnTo>
                  <a:pt x="1200023" y="47625"/>
                </a:lnTo>
                <a:close/>
              </a:path>
              <a:path extrusionOk="0" h="76200" w="1263523">
                <a:moveTo>
                  <a:pt x="1200023" y="28575"/>
                </a:moveTo>
                <a:lnTo>
                  <a:pt x="1187323" y="0"/>
                </a:lnTo>
                <a:lnTo>
                  <a:pt x="1187323" y="28574"/>
                </a:lnTo>
                <a:lnTo>
                  <a:pt x="1200023" y="28575"/>
                </a:lnTo>
                <a:close/>
              </a:path>
              <a:path extrusionOk="0" h="76200" w="1263523">
                <a:moveTo>
                  <a:pt x="0" y="28575"/>
                </a:moveTo>
                <a:lnTo>
                  <a:pt x="0" y="47625"/>
                </a:lnTo>
                <a:lnTo>
                  <a:pt x="1200023" y="47625"/>
                </a:lnTo>
                <a:lnTo>
                  <a:pt x="1263523" y="38100"/>
                </a:lnTo>
                <a:lnTo>
                  <a:pt x="1187323" y="0"/>
                </a:lnTo>
                <a:lnTo>
                  <a:pt x="1200023" y="28575"/>
                </a:lnTo>
                <a:lnTo>
                  <a:pt x="0" y="2857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9" name="Google Shape;1889;p199"/>
          <p:cNvSpPr/>
          <p:nvPr/>
        </p:nvSpPr>
        <p:spPr>
          <a:xfrm>
            <a:off x="5067300" y="4524375"/>
            <a:ext cx="2047875" cy="28575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0" name="Google Shape;1890;p199"/>
          <p:cNvSpPr/>
          <p:nvPr/>
        </p:nvSpPr>
        <p:spPr>
          <a:xfrm>
            <a:off x="5106924" y="4603750"/>
            <a:ext cx="1835150" cy="76200"/>
          </a:xfrm>
          <a:custGeom>
            <a:rect b="b" l="l" r="r" t="t"/>
            <a:pathLst>
              <a:path extrusionOk="0" h="76200" w="1835150">
                <a:moveTo>
                  <a:pt x="1771777" y="47625"/>
                </a:moveTo>
                <a:lnTo>
                  <a:pt x="1758949" y="47625"/>
                </a:lnTo>
                <a:lnTo>
                  <a:pt x="1758950" y="76200"/>
                </a:lnTo>
                <a:lnTo>
                  <a:pt x="1835150" y="38100"/>
                </a:lnTo>
                <a:lnTo>
                  <a:pt x="1771777" y="47625"/>
                </a:lnTo>
                <a:close/>
              </a:path>
              <a:path extrusionOk="0" h="76200" w="1835150">
                <a:moveTo>
                  <a:pt x="1771777" y="28575"/>
                </a:moveTo>
                <a:lnTo>
                  <a:pt x="1758950" y="0"/>
                </a:lnTo>
                <a:lnTo>
                  <a:pt x="1758950" y="28574"/>
                </a:lnTo>
                <a:lnTo>
                  <a:pt x="1771777" y="28575"/>
                </a:lnTo>
                <a:close/>
              </a:path>
              <a:path extrusionOk="0" h="76200" w="1835150">
                <a:moveTo>
                  <a:pt x="0" y="28575"/>
                </a:moveTo>
                <a:lnTo>
                  <a:pt x="0" y="47625"/>
                </a:lnTo>
                <a:lnTo>
                  <a:pt x="1771777" y="47625"/>
                </a:lnTo>
                <a:lnTo>
                  <a:pt x="1835150" y="38100"/>
                </a:lnTo>
                <a:lnTo>
                  <a:pt x="1758950" y="0"/>
                </a:lnTo>
                <a:lnTo>
                  <a:pt x="1771777" y="28575"/>
                </a:lnTo>
                <a:lnTo>
                  <a:pt x="0" y="2857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1" name="Google Shape;1891;p199"/>
          <p:cNvSpPr/>
          <p:nvPr/>
        </p:nvSpPr>
        <p:spPr>
          <a:xfrm>
            <a:off x="1495425" y="3181350"/>
            <a:ext cx="1781175" cy="1828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2" name="Google Shape;1892;p199"/>
          <p:cNvSpPr/>
          <p:nvPr/>
        </p:nvSpPr>
        <p:spPr>
          <a:xfrm>
            <a:off x="1585976" y="3276600"/>
            <a:ext cx="1593850" cy="163677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3" name="Google Shape;1893;p199"/>
          <p:cNvSpPr/>
          <p:nvPr/>
        </p:nvSpPr>
        <p:spPr>
          <a:xfrm>
            <a:off x="1457325" y="3990975"/>
            <a:ext cx="1990725" cy="28575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4" name="Google Shape;1894;p199"/>
          <p:cNvSpPr/>
          <p:nvPr/>
        </p:nvSpPr>
        <p:spPr>
          <a:xfrm>
            <a:off x="1500251" y="4070350"/>
            <a:ext cx="1776349" cy="76200"/>
          </a:xfrm>
          <a:custGeom>
            <a:rect b="b" l="l" r="r" t="t"/>
            <a:pathLst>
              <a:path extrusionOk="0" h="76200" w="1776349">
                <a:moveTo>
                  <a:pt x="1712849" y="47625"/>
                </a:moveTo>
                <a:lnTo>
                  <a:pt x="1700149" y="47624"/>
                </a:lnTo>
                <a:lnTo>
                  <a:pt x="1700149" y="76200"/>
                </a:lnTo>
                <a:lnTo>
                  <a:pt x="1776349" y="38100"/>
                </a:lnTo>
                <a:lnTo>
                  <a:pt x="1712849" y="47625"/>
                </a:lnTo>
                <a:close/>
              </a:path>
              <a:path extrusionOk="0" h="76200" w="1776349">
                <a:moveTo>
                  <a:pt x="1712849" y="28575"/>
                </a:moveTo>
                <a:lnTo>
                  <a:pt x="1700149" y="0"/>
                </a:lnTo>
                <a:lnTo>
                  <a:pt x="1700149" y="28574"/>
                </a:lnTo>
                <a:lnTo>
                  <a:pt x="1712849" y="28575"/>
                </a:lnTo>
                <a:close/>
              </a:path>
              <a:path extrusionOk="0" h="76200" w="1776349">
                <a:moveTo>
                  <a:pt x="0" y="28575"/>
                </a:moveTo>
                <a:lnTo>
                  <a:pt x="0" y="47625"/>
                </a:lnTo>
                <a:lnTo>
                  <a:pt x="1712849" y="47625"/>
                </a:lnTo>
                <a:lnTo>
                  <a:pt x="1776349" y="38100"/>
                </a:lnTo>
                <a:lnTo>
                  <a:pt x="1700149" y="0"/>
                </a:lnTo>
                <a:lnTo>
                  <a:pt x="1712849" y="28575"/>
                </a:lnTo>
                <a:lnTo>
                  <a:pt x="0" y="2857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5" name="Google Shape;1895;p199"/>
          <p:cNvSpPr/>
          <p:nvPr/>
        </p:nvSpPr>
        <p:spPr>
          <a:xfrm>
            <a:off x="1485900" y="3162300"/>
            <a:ext cx="2028825" cy="65722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6" name="Google Shape;1896;p199"/>
          <p:cNvSpPr/>
          <p:nvPr/>
        </p:nvSpPr>
        <p:spPr>
          <a:xfrm>
            <a:off x="1492250" y="3238119"/>
            <a:ext cx="1843151" cy="545464"/>
          </a:xfrm>
          <a:custGeom>
            <a:rect b="b" l="l" r="r" t="t"/>
            <a:pathLst>
              <a:path extrusionOk="0" h="545464" w="1843151">
                <a:moveTo>
                  <a:pt x="36703" y="66801"/>
                </a:moveTo>
                <a:lnTo>
                  <a:pt x="35559" y="66420"/>
                </a:lnTo>
                <a:lnTo>
                  <a:pt x="54039" y="74059"/>
                </a:lnTo>
                <a:lnTo>
                  <a:pt x="53212" y="73659"/>
                </a:lnTo>
                <a:lnTo>
                  <a:pt x="36703" y="66801"/>
                </a:lnTo>
                <a:close/>
              </a:path>
              <a:path extrusionOk="0" h="545464" w="1843151">
                <a:moveTo>
                  <a:pt x="477434" y="328086"/>
                </a:moveTo>
                <a:lnTo>
                  <a:pt x="452247" y="308482"/>
                </a:lnTo>
                <a:lnTo>
                  <a:pt x="453136" y="309244"/>
                </a:lnTo>
                <a:lnTo>
                  <a:pt x="477012" y="327786"/>
                </a:lnTo>
                <a:lnTo>
                  <a:pt x="478027" y="328548"/>
                </a:lnTo>
                <a:lnTo>
                  <a:pt x="501776" y="345373"/>
                </a:lnTo>
                <a:lnTo>
                  <a:pt x="477434" y="328086"/>
                </a:lnTo>
                <a:close/>
              </a:path>
              <a:path extrusionOk="0" h="545464" w="1843151">
                <a:moveTo>
                  <a:pt x="507492" y="414019"/>
                </a:moveTo>
                <a:lnTo>
                  <a:pt x="543306" y="432053"/>
                </a:lnTo>
                <a:lnTo>
                  <a:pt x="533654" y="363219"/>
                </a:lnTo>
                <a:lnTo>
                  <a:pt x="503300" y="346455"/>
                </a:lnTo>
                <a:lnTo>
                  <a:pt x="500761" y="344804"/>
                </a:lnTo>
                <a:lnTo>
                  <a:pt x="507492" y="414019"/>
                </a:lnTo>
                <a:close/>
              </a:path>
              <a:path extrusionOk="0" h="545464" w="1843151">
                <a:moveTo>
                  <a:pt x="693038" y="433704"/>
                </a:moveTo>
                <a:lnTo>
                  <a:pt x="694055" y="434085"/>
                </a:lnTo>
                <a:lnTo>
                  <a:pt x="693072" y="433716"/>
                </a:lnTo>
                <a:lnTo>
                  <a:pt x="665352" y="423290"/>
                </a:lnTo>
                <a:lnTo>
                  <a:pt x="693038" y="433704"/>
                </a:lnTo>
                <a:close/>
              </a:path>
              <a:path extrusionOk="0" h="545464" w="1843151">
                <a:moveTo>
                  <a:pt x="1133602" y="480821"/>
                </a:moveTo>
                <a:lnTo>
                  <a:pt x="1134745" y="480694"/>
                </a:lnTo>
                <a:lnTo>
                  <a:pt x="1133872" y="480783"/>
                </a:lnTo>
                <a:lnTo>
                  <a:pt x="1099693" y="484250"/>
                </a:lnTo>
                <a:lnTo>
                  <a:pt x="1133602" y="480821"/>
                </a:lnTo>
                <a:close/>
              </a:path>
              <a:path extrusionOk="0" h="545464" w="1843151">
                <a:moveTo>
                  <a:pt x="1212850" y="525906"/>
                </a:moveTo>
                <a:lnTo>
                  <a:pt x="1248410" y="517905"/>
                </a:lnTo>
                <a:lnTo>
                  <a:pt x="1234313" y="462533"/>
                </a:lnTo>
                <a:lnTo>
                  <a:pt x="1202055" y="469772"/>
                </a:lnTo>
                <a:lnTo>
                  <a:pt x="1200912" y="470026"/>
                </a:lnTo>
                <a:lnTo>
                  <a:pt x="1177036" y="532383"/>
                </a:lnTo>
                <a:lnTo>
                  <a:pt x="1212850" y="525906"/>
                </a:lnTo>
                <a:close/>
              </a:path>
              <a:path extrusionOk="0" h="545464" w="1843151">
                <a:moveTo>
                  <a:pt x="1268476" y="453516"/>
                </a:moveTo>
                <a:lnTo>
                  <a:pt x="1234964" y="462362"/>
                </a:lnTo>
                <a:lnTo>
                  <a:pt x="1235329" y="462279"/>
                </a:lnTo>
                <a:lnTo>
                  <a:pt x="1267460" y="453897"/>
                </a:lnTo>
                <a:lnTo>
                  <a:pt x="1268476" y="453516"/>
                </a:lnTo>
                <a:close/>
              </a:path>
              <a:path extrusionOk="0" h="545464" w="1843151">
                <a:moveTo>
                  <a:pt x="1333766" y="432600"/>
                </a:moveTo>
                <a:lnTo>
                  <a:pt x="1300352" y="443991"/>
                </a:lnTo>
                <a:lnTo>
                  <a:pt x="1332864" y="432942"/>
                </a:lnTo>
                <a:lnTo>
                  <a:pt x="1333881" y="432561"/>
                </a:lnTo>
                <a:lnTo>
                  <a:pt x="1366012" y="420369"/>
                </a:lnTo>
                <a:lnTo>
                  <a:pt x="1333766" y="432600"/>
                </a:lnTo>
                <a:close/>
              </a:path>
              <a:path extrusionOk="0" h="545464" w="1843151">
                <a:moveTo>
                  <a:pt x="1429131" y="392683"/>
                </a:moveTo>
                <a:lnTo>
                  <a:pt x="1397235" y="407433"/>
                </a:lnTo>
                <a:lnTo>
                  <a:pt x="1397889" y="407161"/>
                </a:lnTo>
                <a:lnTo>
                  <a:pt x="1428369" y="393191"/>
                </a:lnTo>
                <a:lnTo>
                  <a:pt x="1429131" y="392683"/>
                </a:lnTo>
                <a:close/>
              </a:path>
              <a:path extrusionOk="0" h="545464" w="1843151">
                <a:moveTo>
                  <a:pt x="1667786" y="239326"/>
                </a:moveTo>
                <a:lnTo>
                  <a:pt x="1637030" y="264032"/>
                </a:lnTo>
                <a:lnTo>
                  <a:pt x="1667129" y="239902"/>
                </a:lnTo>
                <a:lnTo>
                  <a:pt x="1668018" y="239140"/>
                </a:lnTo>
                <a:lnTo>
                  <a:pt x="1696545" y="214131"/>
                </a:lnTo>
                <a:lnTo>
                  <a:pt x="1667786" y="239326"/>
                </a:lnTo>
                <a:close/>
              </a:path>
              <a:path extrusionOk="0" h="545464" w="1843151">
                <a:moveTo>
                  <a:pt x="1694688" y="216153"/>
                </a:moveTo>
                <a:lnTo>
                  <a:pt x="1672463" y="308863"/>
                </a:lnTo>
                <a:lnTo>
                  <a:pt x="1704213" y="283336"/>
                </a:lnTo>
                <a:lnTo>
                  <a:pt x="1696847" y="213867"/>
                </a:lnTo>
                <a:lnTo>
                  <a:pt x="1694688" y="216153"/>
                </a:lnTo>
                <a:close/>
              </a:path>
              <a:path extrusionOk="0" h="545464" w="1843151">
                <a:moveTo>
                  <a:pt x="1577720" y="307213"/>
                </a:moveTo>
                <a:lnTo>
                  <a:pt x="1549400" y="393064"/>
                </a:lnTo>
                <a:lnTo>
                  <a:pt x="1580133" y="374014"/>
                </a:lnTo>
                <a:lnTo>
                  <a:pt x="1578483" y="306704"/>
                </a:lnTo>
                <a:lnTo>
                  <a:pt x="1577720" y="307213"/>
                </a:lnTo>
                <a:close/>
              </a:path>
              <a:path extrusionOk="0" h="545464" w="1843151">
                <a:moveTo>
                  <a:pt x="1732026" y="175513"/>
                </a:moveTo>
                <a:lnTo>
                  <a:pt x="1843151" y="83946"/>
                </a:lnTo>
                <a:lnTo>
                  <a:pt x="1668399" y="162940"/>
                </a:lnTo>
                <a:lnTo>
                  <a:pt x="1711433" y="197927"/>
                </a:lnTo>
                <a:lnTo>
                  <a:pt x="1732026" y="175513"/>
                </a:lnTo>
                <a:close/>
              </a:path>
              <a:path extrusionOk="0" h="545464" w="1843151">
                <a:moveTo>
                  <a:pt x="1801495" y="271144"/>
                </a:moveTo>
                <a:lnTo>
                  <a:pt x="1774063" y="214248"/>
                </a:lnTo>
                <a:lnTo>
                  <a:pt x="1755812" y="234005"/>
                </a:lnTo>
                <a:lnTo>
                  <a:pt x="1801495" y="271144"/>
                </a:lnTo>
                <a:close/>
              </a:path>
              <a:path extrusionOk="0" h="545464" w="1843151">
                <a:moveTo>
                  <a:pt x="534797" y="363854"/>
                </a:moveTo>
                <a:lnTo>
                  <a:pt x="568451" y="380745"/>
                </a:lnTo>
                <a:lnTo>
                  <a:pt x="533738" y="363262"/>
                </a:lnTo>
                <a:lnTo>
                  <a:pt x="534797" y="363854"/>
                </a:lnTo>
                <a:close/>
              </a:path>
              <a:path extrusionOk="0" h="545464" w="1843151">
                <a:moveTo>
                  <a:pt x="1605914" y="287400"/>
                </a:moveTo>
                <a:lnTo>
                  <a:pt x="1606550" y="286892"/>
                </a:lnTo>
                <a:lnTo>
                  <a:pt x="1577841" y="307127"/>
                </a:lnTo>
                <a:lnTo>
                  <a:pt x="1549019" y="326135"/>
                </a:lnTo>
                <a:lnTo>
                  <a:pt x="1549781" y="325627"/>
                </a:lnTo>
                <a:lnTo>
                  <a:pt x="1519682" y="344169"/>
                </a:lnTo>
                <a:lnTo>
                  <a:pt x="1520444" y="343788"/>
                </a:lnTo>
                <a:lnTo>
                  <a:pt x="1489710" y="361441"/>
                </a:lnTo>
                <a:lnTo>
                  <a:pt x="1490599" y="361060"/>
                </a:lnTo>
                <a:lnTo>
                  <a:pt x="1459357" y="377697"/>
                </a:lnTo>
                <a:lnTo>
                  <a:pt x="1459992" y="377316"/>
                </a:lnTo>
                <a:lnTo>
                  <a:pt x="1428369" y="393191"/>
                </a:lnTo>
                <a:lnTo>
                  <a:pt x="1397889" y="407161"/>
                </a:lnTo>
                <a:lnTo>
                  <a:pt x="1397235" y="407433"/>
                </a:lnTo>
                <a:lnTo>
                  <a:pt x="1365250" y="420750"/>
                </a:lnTo>
                <a:lnTo>
                  <a:pt x="1397000" y="407542"/>
                </a:lnTo>
                <a:lnTo>
                  <a:pt x="1420368" y="459612"/>
                </a:lnTo>
                <a:lnTo>
                  <a:pt x="1453388" y="444499"/>
                </a:lnTo>
                <a:lnTo>
                  <a:pt x="1485900" y="428243"/>
                </a:lnTo>
                <a:lnTo>
                  <a:pt x="1517904" y="411225"/>
                </a:lnTo>
                <a:lnTo>
                  <a:pt x="1549400" y="393064"/>
                </a:lnTo>
                <a:lnTo>
                  <a:pt x="1577720" y="307213"/>
                </a:lnTo>
                <a:lnTo>
                  <a:pt x="1578483" y="306704"/>
                </a:lnTo>
                <a:lnTo>
                  <a:pt x="1580133" y="374014"/>
                </a:lnTo>
                <a:lnTo>
                  <a:pt x="1610360" y="354075"/>
                </a:lnTo>
                <a:lnTo>
                  <a:pt x="1639824" y="333375"/>
                </a:lnTo>
                <a:lnTo>
                  <a:pt x="1672463" y="308863"/>
                </a:lnTo>
                <a:lnTo>
                  <a:pt x="1694688" y="216153"/>
                </a:lnTo>
                <a:lnTo>
                  <a:pt x="1696847" y="213867"/>
                </a:lnTo>
                <a:lnTo>
                  <a:pt x="1704213" y="283336"/>
                </a:lnTo>
                <a:lnTo>
                  <a:pt x="1735582" y="255904"/>
                </a:lnTo>
                <a:lnTo>
                  <a:pt x="1755812" y="234005"/>
                </a:lnTo>
                <a:lnTo>
                  <a:pt x="1774063" y="214248"/>
                </a:lnTo>
                <a:lnTo>
                  <a:pt x="1801495" y="271144"/>
                </a:lnTo>
                <a:lnTo>
                  <a:pt x="1843151" y="83946"/>
                </a:lnTo>
                <a:lnTo>
                  <a:pt x="1732026" y="175513"/>
                </a:lnTo>
                <a:lnTo>
                  <a:pt x="1711433" y="197927"/>
                </a:lnTo>
                <a:lnTo>
                  <a:pt x="1696545" y="214131"/>
                </a:lnTo>
                <a:lnTo>
                  <a:pt x="1668018" y="239140"/>
                </a:lnTo>
                <a:lnTo>
                  <a:pt x="1667129" y="239902"/>
                </a:lnTo>
                <a:lnTo>
                  <a:pt x="1637030" y="264032"/>
                </a:lnTo>
                <a:lnTo>
                  <a:pt x="1637792" y="263397"/>
                </a:lnTo>
                <a:lnTo>
                  <a:pt x="1605914" y="287400"/>
                </a:lnTo>
                <a:close/>
              </a:path>
              <a:path extrusionOk="0" h="545464" w="1843151">
                <a:moveTo>
                  <a:pt x="1168400" y="475868"/>
                </a:moveTo>
                <a:lnTo>
                  <a:pt x="1133872" y="480783"/>
                </a:lnTo>
                <a:lnTo>
                  <a:pt x="1134745" y="480694"/>
                </a:lnTo>
                <a:lnTo>
                  <a:pt x="1133602" y="480821"/>
                </a:lnTo>
                <a:lnTo>
                  <a:pt x="1099693" y="484250"/>
                </a:lnTo>
                <a:lnTo>
                  <a:pt x="1100455" y="484123"/>
                </a:lnTo>
                <a:lnTo>
                  <a:pt x="1069720" y="486409"/>
                </a:lnTo>
                <a:lnTo>
                  <a:pt x="1070483" y="486409"/>
                </a:lnTo>
                <a:lnTo>
                  <a:pt x="1040002" y="487806"/>
                </a:lnTo>
                <a:lnTo>
                  <a:pt x="1040764" y="487806"/>
                </a:lnTo>
                <a:lnTo>
                  <a:pt x="1011301" y="488314"/>
                </a:lnTo>
                <a:lnTo>
                  <a:pt x="1010919" y="545464"/>
                </a:lnTo>
                <a:lnTo>
                  <a:pt x="1042288" y="544956"/>
                </a:lnTo>
                <a:lnTo>
                  <a:pt x="1073658" y="543432"/>
                </a:lnTo>
                <a:lnTo>
                  <a:pt x="1105027" y="541146"/>
                </a:lnTo>
                <a:lnTo>
                  <a:pt x="1141095" y="537463"/>
                </a:lnTo>
                <a:lnTo>
                  <a:pt x="1177036" y="532383"/>
                </a:lnTo>
                <a:lnTo>
                  <a:pt x="1200912" y="470026"/>
                </a:lnTo>
                <a:lnTo>
                  <a:pt x="1202055" y="469772"/>
                </a:lnTo>
                <a:lnTo>
                  <a:pt x="1234313" y="462533"/>
                </a:lnTo>
                <a:lnTo>
                  <a:pt x="1248410" y="517905"/>
                </a:lnTo>
                <a:lnTo>
                  <a:pt x="1283462" y="508761"/>
                </a:lnTo>
                <a:lnTo>
                  <a:pt x="1318260" y="498220"/>
                </a:lnTo>
                <a:lnTo>
                  <a:pt x="1352677" y="486536"/>
                </a:lnTo>
                <a:lnTo>
                  <a:pt x="1386713" y="473709"/>
                </a:lnTo>
                <a:lnTo>
                  <a:pt x="1420368" y="459612"/>
                </a:lnTo>
                <a:lnTo>
                  <a:pt x="1397000" y="407542"/>
                </a:lnTo>
                <a:lnTo>
                  <a:pt x="1365250" y="420750"/>
                </a:lnTo>
                <a:lnTo>
                  <a:pt x="1366012" y="420369"/>
                </a:lnTo>
                <a:lnTo>
                  <a:pt x="1333881" y="432561"/>
                </a:lnTo>
                <a:lnTo>
                  <a:pt x="1332864" y="432942"/>
                </a:lnTo>
                <a:lnTo>
                  <a:pt x="1300352" y="443991"/>
                </a:lnTo>
                <a:lnTo>
                  <a:pt x="1301242" y="443610"/>
                </a:lnTo>
                <a:lnTo>
                  <a:pt x="1267460" y="453897"/>
                </a:lnTo>
                <a:lnTo>
                  <a:pt x="1235329" y="462279"/>
                </a:lnTo>
                <a:lnTo>
                  <a:pt x="1234964" y="462362"/>
                </a:lnTo>
                <a:lnTo>
                  <a:pt x="1201982" y="469786"/>
                </a:lnTo>
                <a:lnTo>
                  <a:pt x="1167383" y="475995"/>
                </a:lnTo>
                <a:lnTo>
                  <a:pt x="1168400" y="475868"/>
                </a:lnTo>
                <a:close/>
              </a:path>
              <a:path extrusionOk="0" h="545464" w="1843151">
                <a:moveTo>
                  <a:pt x="1010721" y="488307"/>
                </a:moveTo>
                <a:lnTo>
                  <a:pt x="980948" y="487933"/>
                </a:lnTo>
                <a:lnTo>
                  <a:pt x="1010285" y="488314"/>
                </a:lnTo>
                <a:lnTo>
                  <a:pt x="1010721" y="488307"/>
                </a:lnTo>
                <a:close/>
              </a:path>
              <a:path extrusionOk="0" h="545464" w="1843151">
                <a:moveTo>
                  <a:pt x="777875" y="459739"/>
                </a:moveTo>
                <a:lnTo>
                  <a:pt x="778763" y="459866"/>
                </a:lnTo>
                <a:lnTo>
                  <a:pt x="749554" y="451865"/>
                </a:lnTo>
                <a:lnTo>
                  <a:pt x="750316" y="452119"/>
                </a:lnTo>
                <a:lnTo>
                  <a:pt x="721232" y="443229"/>
                </a:lnTo>
                <a:lnTo>
                  <a:pt x="721994" y="443610"/>
                </a:lnTo>
                <a:lnTo>
                  <a:pt x="693072" y="433716"/>
                </a:lnTo>
                <a:lnTo>
                  <a:pt x="694055" y="434085"/>
                </a:lnTo>
                <a:lnTo>
                  <a:pt x="693038" y="433704"/>
                </a:lnTo>
                <a:lnTo>
                  <a:pt x="665352" y="423290"/>
                </a:lnTo>
                <a:lnTo>
                  <a:pt x="666114" y="423544"/>
                </a:lnTo>
                <a:lnTo>
                  <a:pt x="637539" y="411733"/>
                </a:lnTo>
                <a:lnTo>
                  <a:pt x="638175" y="411987"/>
                </a:lnTo>
                <a:lnTo>
                  <a:pt x="602614" y="396239"/>
                </a:lnTo>
                <a:lnTo>
                  <a:pt x="602995" y="396493"/>
                </a:lnTo>
                <a:lnTo>
                  <a:pt x="567563" y="380237"/>
                </a:lnTo>
                <a:lnTo>
                  <a:pt x="568451" y="380745"/>
                </a:lnTo>
                <a:lnTo>
                  <a:pt x="534797" y="363854"/>
                </a:lnTo>
                <a:lnTo>
                  <a:pt x="533738" y="363262"/>
                </a:lnTo>
                <a:lnTo>
                  <a:pt x="501776" y="345373"/>
                </a:lnTo>
                <a:lnTo>
                  <a:pt x="478027" y="328548"/>
                </a:lnTo>
                <a:lnTo>
                  <a:pt x="477012" y="327786"/>
                </a:lnTo>
                <a:lnTo>
                  <a:pt x="453136" y="309244"/>
                </a:lnTo>
                <a:lnTo>
                  <a:pt x="428117" y="288163"/>
                </a:lnTo>
                <a:lnTo>
                  <a:pt x="428625" y="288543"/>
                </a:lnTo>
                <a:lnTo>
                  <a:pt x="403860" y="266826"/>
                </a:lnTo>
                <a:lnTo>
                  <a:pt x="355473" y="222630"/>
                </a:lnTo>
                <a:lnTo>
                  <a:pt x="331088" y="200405"/>
                </a:lnTo>
                <a:lnTo>
                  <a:pt x="305943" y="178053"/>
                </a:lnTo>
                <a:lnTo>
                  <a:pt x="274447" y="153288"/>
                </a:lnTo>
                <a:lnTo>
                  <a:pt x="242188" y="127888"/>
                </a:lnTo>
                <a:lnTo>
                  <a:pt x="208280" y="101980"/>
                </a:lnTo>
                <a:lnTo>
                  <a:pt x="172847" y="76707"/>
                </a:lnTo>
                <a:lnTo>
                  <a:pt x="154431" y="64515"/>
                </a:lnTo>
                <a:lnTo>
                  <a:pt x="135762" y="52831"/>
                </a:lnTo>
                <a:lnTo>
                  <a:pt x="116586" y="41782"/>
                </a:lnTo>
                <a:lnTo>
                  <a:pt x="97155" y="31368"/>
                </a:lnTo>
                <a:lnTo>
                  <a:pt x="77215" y="21843"/>
                </a:lnTo>
                <a:lnTo>
                  <a:pt x="56896" y="13334"/>
                </a:lnTo>
                <a:lnTo>
                  <a:pt x="54609" y="74294"/>
                </a:lnTo>
                <a:lnTo>
                  <a:pt x="70738" y="82041"/>
                </a:lnTo>
                <a:lnTo>
                  <a:pt x="89153" y="91947"/>
                </a:lnTo>
                <a:lnTo>
                  <a:pt x="88391" y="91566"/>
                </a:lnTo>
                <a:lnTo>
                  <a:pt x="106680" y="102107"/>
                </a:lnTo>
                <a:lnTo>
                  <a:pt x="105918" y="101600"/>
                </a:lnTo>
                <a:lnTo>
                  <a:pt x="123825" y="112775"/>
                </a:lnTo>
                <a:lnTo>
                  <a:pt x="123190" y="112394"/>
                </a:lnTo>
                <a:lnTo>
                  <a:pt x="140969" y="124078"/>
                </a:lnTo>
                <a:lnTo>
                  <a:pt x="140081" y="123570"/>
                </a:lnTo>
                <a:lnTo>
                  <a:pt x="174751" y="148208"/>
                </a:lnTo>
                <a:lnTo>
                  <a:pt x="173862" y="147700"/>
                </a:lnTo>
                <a:lnTo>
                  <a:pt x="207263" y="173227"/>
                </a:lnTo>
                <a:lnTo>
                  <a:pt x="207010" y="172973"/>
                </a:lnTo>
                <a:lnTo>
                  <a:pt x="239141" y="198246"/>
                </a:lnTo>
                <a:lnTo>
                  <a:pt x="269875" y="222503"/>
                </a:lnTo>
                <a:lnTo>
                  <a:pt x="268605" y="221360"/>
                </a:lnTo>
                <a:lnTo>
                  <a:pt x="292988" y="243077"/>
                </a:lnTo>
                <a:lnTo>
                  <a:pt x="292735" y="242823"/>
                </a:lnTo>
                <a:lnTo>
                  <a:pt x="316992" y="264921"/>
                </a:lnTo>
                <a:lnTo>
                  <a:pt x="365887" y="309498"/>
                </a:lnTo>
                <a:lnTo>
                  <a:pt x="391032" y="331723"/>
                </a:lnTo>
                <a:lnTo>
                  <a:pt x="416813" y="353313"/>
                </a:lnTo>
                <a:lnTo>
                  <a:pt x="443483" y="374014"/>
                </a:lnTo>
                <a:lnTo>
                  <a:pt x="471550" y="393953"/>
                </a:lnTo>
                <a:lnTo>
                  <a:pt x="507492" y="414019"/>
                </a:lnTo>
                <a:lnTo>
                  <a:pt x="500761" y="344804"/>
                </a:lnTo>
                <a:lnTo>
                  <a:pt x="503300" y="346455"/>
                </a:lnTo>
                <a:lnTo>
                  <a:pt x="533654" y="363219"/>
                </a:lnTo>
                <a:lnTo>
                  <a:pt x="543306" y="432053"/>
                </a:lnTo>
                <a:lnTo>
                  <a:pt x="579374" y="448436"/>
                </a:lnTo>
                <a:lnTo>
                  <a:pt x="615442" y="464438"/>
                </a:lnTo>
                <a:lnTo>
                  <a:pt x="644779" y="476503"/>
                </a:lnTo>
                <a:lnTo>
                  <a:pt x="674243" y="487679"/>
                </a:lnTo>
                <a:lnTo>
                  <a:pt x="704088" y="497839"/>
                </a:lnTo>
                <a:lnTo>
                  <a:pt x="734060" y="506983"/>
                </a:lnTo>
                <a:lnTo>
                  <a:pt x="764158" y="515238"/>
                </a:lnTo>
                <a:lnTo>
                  <a:pt x="794638" y="522350"/>
                </a:lnTo>
                <a:lnTo>
                  <a:pt x="825119" y="528573"/>
                </a:lnTo>
                <a:lnTo>
                  <a:pt x="855726" y="533780"/>
                </a:lnTo>
                <a:lnTo>
                  <a:pt x="886587" y="538098"/>
                </a:lnTo>
                <a:lnTo>
                  <a:pt x="917448" y="541400"/>
                </a:lnTo>
                <a:lnTo>
                  <a:pt x="948563" y="543686"/>
                </a:lnTo>
                <a:lnTo>
                  <a:pt x="979551" y="544956"/>
                </a:lnTo>
                <a:lnTo>
                  <a:pt x="1010919" y="545464"/>
                </a:lnTo>
                <a:lnTo>
                  <a:pt x="1011301" y="488314"/>
                </a:lnTo>
                <a:lnTo>
                  <a:pt x="1040764" y="487806"/>
                </a:lnTo>
                <a:lnTo>
                  <a:pt x="1010721" y="488307"/>
                </a:lnTo>
                <a:lnTo>
                  <a:pt x="1010285" y="488314"/>
                </a:lnTo>
                <a:lnTo>
                  <a:pt x="980948" y="487933"/>
                </a:lnTo>
                <a:lnTo>
                  <a:pt x="981710" y="487933"/>
                </a:lnTo>
                <a:lnTo>
                  <a:pt x="951483" y="486536"/>
                </a:lnTo>
                <a:lnTo>
                  <a:pt x="952373" y="486663"/>
                </a:lnTo>
                <a:lnTo>
                  <a:pt x="922147" y="484377"/>
                </a:lnTo>
                <a:lnTo>
                  <a:pt x="923163" y="484504"/>
                </a:lnTo>
                <a:lnTo>
                  <a:pt x="893063" y="481329"/>
                </a:lnTo>
                <a:lnTo>
                  <a:pt x="893952" y="481329"/>
                </a:lnTo>
                <a:lnTo>
                  <a:pt x="863981" y="477265"/>
                </a:lnTo>
                <a:lnTo>
                  <a:pt x="864997" y="477392"/>
                </a:lnTo>
                <a:lnTo>
                  <a:pt x="835151" y="472312"/>
                </a:lnTo>
                <a:lnTo>
                  <a:pt x="836041" y="472439"/>
                </a:lnTo>
                <a:lnTo>
                  <a:pt x="806323" y="466470"/>
                </a:lnTo>
                <a:lnTo>
                  <a:pt x="807212" y="466597"/>
                </a:lnTo>
                <a:lnTo>
                  <a:pt x="777875" y="459739"/>
                </a:lnTo>
                <a:close/>
              </a:path>
              <a:path extrusionOk="0" h="545464" w="1843151">
                <a:moveTo>
                  <a:pt x="15875" y="0"/>
                </a:moveTo>
                <a:lnTo>
                  <a:pt x="0" y="54863"/>
                </a:lnTo>
                <a:lnTo>
                  <a:pt x="19431" y="60451"/>
                </a:lnTo>
                <a:lnTo>
                  <a:pt x="17653" y="59943"/>
                </a:lnTo>
                <a:lnTo>
                  <a:pt x="36703" y="66801"/>
                </a:lnTo>
                <a:lnTo>
                  <a:pt x="53212" y="73659"/>
                </a:lnTo>
                <a:lnTo>
                  <a:pt x="54039" y="74059"/>
                </a:lnTo>
                <a:lnTo>
                  <a:pt x="71881" y="82676"/>
                </a:lnTo>
                <a:lnTo>
                  <a:pt x="70738" y="82041"/>
                </a:lnTo>
                <a:lnTo>
                  <a:pt x="54609" y="74294"/>
                </a:lnTo>
                <a:lnTo>
                  <a:pt x="56896" y="13334"/>
                </a:lnTo>
                <a:lnTo>
                  <a:pt x="36194" y="5841"/>
                </a:lnTo>
                <a:lnTo>
                  <a:pt x="15875" y="0"/>
                </a:lnTo>
                <a:close/>
              </a:path>
            </a:pathLst>
          </a:custGeom>
          <a:solidFill>
            <a:srgbClr val="EB85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7" name="Google Shape;1897;p199"/>
          <p:cNvSpPr/>
          <p:nvPr/>
        </p:nvSpPr>
        <p:spPr>
          <a:xfrm>
            <a:off x="3543300" y="2219325"/>
            <a:ext cx="3638550" cy="12192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8" name="Google Shape;1898;p199"/>
          <p:cNvSpPr/>
          <p:nvPr/>
        </p:nvSpPr>
        <p:spPr>
          <a:xfrm>
            <a:off x="3557651" y="2204466"/>
            <a:ext cx="3441700" cy="1030859"/>
          </a:xfrm>
          <a:custGeom>
            <a:rect b="b" l="l" r="r" t="t"/>
            <a:pathLst>
              <a:path extrusionOk="0" h="1030859" w="3441700">
                <a:moveTo>
                  <a:pt x="277240" y="724408"/>
                </a:moveTo>
                <a:lnTo>
                  <a:pt x="276987" y="724662"/>
                </a:lnTo>
                <a:lnTo>
                  <a:pt x="323596" y="685673"/>
                </a:lnTo>
                <a:lnTo>
                  <a:pt x="323341" y="685926"/>
                </a:lnTo>
                <a:lnTo>
                  <a:pt x="373379" y="645160"/>
                </a:lnTo>
                <a:lnTo>
                  <a:pt x="373125" y="645541"/>
                </a:lnTo>
                <a:lnTo>
                  <a:pt x="426465" y="603504"/>
                </a:lnTo>
                <a:lnTo>
                  <a:pt x="426085" y="603758"/>
                </a:lnTo>
                <a:lnTo>
                  <a:pt x="482600" y="561086"/>
                </a:lnTo>
                <a:lnTo>
                  <a:pt x="482219" y="561339"/>
                </a:lnTo>
                <a:lnTo>
                  <a:pt x="541782" y="517906"/>
                </a:lnTo>
                <a:lnTo>
                  <a:pt x="541274" y="518287"/>
                </a:lnTo>
                <a:lnTo>
                  <a:pt x="603631" y="474853"/>
                </a:lnTo>
                <a:lnTo>
                  <a:pt x="603250" y="475107"/>
                </a:lnTo>
                <a:lnTo>
                  <a:pt x="668147" y="431800"/>
                </a:lnTo>
                <a:lnTo>
                  <a:pt x="734440" y="389763"/>
                </a:lnTo>
                <a:lnTo>
                  <a:pt x="735015" y="389420"/>
                </a:lnTo>
                <a:lnTo>
                  <a:pt x="804290" y="348107"/>
                </a:lnTo>
                <a:lnTo>
                  <a:pt x="803656" y="348488"/>
                </a:lnTo>
                <a:lnTo>
                  <a:pt x="875664" y="307975"/>
                </a:lnTo>
                <a:lnTo>
                  <a:pt x="874902" y="308356"/>
                </a:lnTo>
                <a:lnTo>
                  <a:pt x="948054" y="269875"/>
                </a:lnTo>
                <a:lnTo>
                  <a:pt x="948816" y="269494"/>
                </a:lnTo>
                <a:lnTo>
                  <a:pt x="1023874" y="233172"/>
                </a:lnTo>
                <a:lnTo>
                  <a:pt x="1022985" y="233553"/>
                </a:lnTo>
                <a:lnTo>
                  <a:pt x="1100327" y="199136"/>
                </a:lnTo>
                <a:lnTo>
                  <a:pt x="1099312" y="199644"/>
                </a:lnTo>
                <a:lnTo>
                  <a:pt x="1178306" y="168021"/>
                </a:lnTo>
                <a:lnTo>
                  <a:pt x="1256284" y="140335"/>
                </a:lnTo>
                <a:lnTo>
                  <a:pt x="1257427" y="139954"/>
                </a:lnTo>
                <a:lnTo>
                  <a:pt x="1336456" y="115782"/>
                </a:lnTo>
                <a:lnTo>
                  <a:pt x="1418716" y="94614"/>
                </a:lnTo>
                <a:lnTo>
                  <a:pt x="1417320" y="94996"/>
                </a:lnTo>
                <a:lnTo>
                  <a:pt x="1499969" y="78213"/>
                </a:lnTo>
                <a:lnTo>
                  <a:pt x="1581142" y="66283"/>
                </a:lnTo>
                <a:lnTo>
                  <a:pt x="1663573" y="59182"/>
                </a:lnTo>
                <a:lnTo>
                  <a:pt x="1746933" y="57179"/>
                </a:lnTo>
                <a:lnTo>
                  <a:pt x="1832102" y="60833"/>
                </a:lnTo>
                <a:lnTo>
                  <a:pt x="1835912" y="60706"/>
                </a:lnTo>
                <a:lnTo>
                  <a:pt x="1835531" y="60706"/>
                </a:lnTo>
                <a:lnTo>
                  <a:pt x="1843024" y="60579"/>
                </a:lnTo>
                <a:lnTo>
                  <a:pt x="1842262" y="60579"/>
                </a:lnTo>
                <a:lnTo>
                  <a:pt x="1841881" y="3429"/>
                </a:lnTo>
                <a:lnTo>
                  <a:pt x="1833879" y="3683"/>
                </a:lnTo>
                <a:lnTo>
                  <a:pt x="1833499" y="3683"/>
                </a:lnTo>
                <a:lnTo>
                  <a:pt x="1747774" y="0"/>
                </a:lnTo>
                <a:lnTo>
                  <a:pt x="1831213" y="3683"/>
                </a:lnTo>
                <a:lnTo>
                  <a:pt x="1748154" y="57150"/>
                </a:lnTo>
                <a:lnTo>
                  <a:pt x="1746250" y="57150"/>
                </a:lnTo>
                <a:lnTo>
                  <a:pt x="1747774" y="0"/>
                </a:lnTo>
                <a:lnTo>
                  <a:pt x="1661287" y="2032"/>
                </a:lnTo>
                <a:lnTo>
                  <a:pt x="1581023" y="66294"/>
                </a:lnTo>
                <a:lnTo>
                  <a:pt x="1500504" y="78105"/>
                </a:lnTo>
                <a:lnTo>
                  <a:pt x="1498981" y="78359"/>
                </a:lnTo>
                <a:lnTo>
                  <a:pt x="1489837" y="21971"/>
                </a:lnTo>
                <a:lnTo>
                  <a:pt x="1405254" y="39116"/>
                </a:lnTo>
                <a:lnTo>
                  <a:pt x="1337564" y="115443"/>
                </a:lnTo>
                <a:lnTo>
                  <a:pt x="1336294" y="115824"/>
                </a:lnTo>
                <a:lnTo>
                  <a:pt x="1321435" y="60579"/>
                </a:lnTo>
                <a:lnTo>
                  <a:pt x="1238885" y="85979"/>
                </a:lnTo>
                <a:lnTo>
                  <a:pt x="1157604" y="114808"/>
                </a:lnTo>
                <a:lnTo>
                  <a:pt x="1077595" y="146685"/>
                </a:lnTo>
                <a:lnTo>
                  <a:pt x="999363" y="181483"/>
                </a:lnTo>
                <a:lnTo>
                  <a:pt x="922654" y="218694"/>
                </a:lnTo>
                <a:lnTo>
                  <a:pt x="847978" y="257937"/>
                </a:lnTo>
                <a:lnTo>
                  <a:pt x="775335" y="298831"/>
                </a:lnTo>
                <a:lnTo>
                  <a:pt x="704850" y="340995"/>
                </a:lnTo>
                <a:lnTo>
                  <a:pt x="636777" y="384048"/>
                </a:lnTo>
                <a:lnTo>
                  <a:pt x="571246" y="427736"/>
                </a:lnTo>
                <a:lnTo>
                  <a:pt x="508381" y="471550"/>
                </a:lnTo>
                <a:lnTo>
                  <a:pt x="448437" y="515366"/>
                </a:lnTo>
                <a:lnTo>
                  <a:pt x="391413" y="558419"/>
                </a:lnTo>
                <a:lnTo>
                  <a:pt x="337565" y="600710"/>
                </a:lnTo>
                <a:lnTo>
                  <a:pt x="287147" y="641604"/>
                </a:lnTo>
                <a:lnTo>
                  <a:pt x="240157" y="680974"/>
                </a:lnTo>
                <a:lnTo>
                  <a:pt x="196850" y="718312"/>
                </a:lnTo>
                <a:lnTo>
                  <a:pt x="157479" y="753363"/>
                </a:lnTo>
                <a:lnTo>
                  <a:pt x="121920" y="785622"/>
                </a:lnTo>
                <a:lnTo>
                  <a:pt x="90677" y="814705"/>
                </a:lnTo>
                <a:lnTo>
                  <a:pt x="64135" y="920242"/>
                </a:lnTo>
                <a:lnTo>
                  <a:pt x="63881" y="920496"/>
                </a:lnTo>
                <a:lnTo>
                  <a:pt x="63753" y="840486"/>
                </a:lnTo>
                <a:lnTo>
                  <a:pt x="41275" y="862330"/>
                </a:lnTo>
                <a:lnTo>
                  <a:pt x="23495" y="880110"/>
                </a:lnTo>
                <a:lnTo>
                  <a:pt x="10540" y="893191"/>
                </a:lnTo>
                <a:lnTo>
                  <a:pt x="2666" y="901319"/>
                </a:lnTo>
                <a:lnTo>
                  <a:pt x="0" y="904113"/>
                </a:lnTo>
                <a:lnTo>
                  <a:pt x="41148" y="943737"/>
                </a:lnTo>
                <a:lnTo>
                  <a:pt x="43814" y="941070"/>
                </a:lnTo>
                <a:lnTo>
                  <a:pt x="51562" y="932942"/>
                </a:lnTo>
                <a:lnTo>
                  <a:pt x="51308" y="933196"/>
                </a:lnTo>
                <a:lnTo>
                  <a:pt x="64028" y="920349"/>
                </a:lnTo>
                <a:lnTo>
                  <a:pt x="81534" y="902970"/>
                </a:lnTo>
                <a:lnTo>
                  <a:pt x="81279" y="903097"/>
                </a:lnTo>
                <a:lnTo>
                  <a:pt x="103504" y="881507"/>
                </a:lnTo>
                <a:lnTo>
                  <a:pt x="103250" y="881761"/>
                </a:lnTo>
                <a:lnTo>
                  <a:pt x="130048" y="856234"/>
                </a:lnTo>
                <a:lnTo>
                  <a:pt x="129794" y="856361"/>
                </a:lnTo>
                <a:lnTo>
                  <a:pt x="160782" y="827405"/>
                </a:lnTo>
                <a:lnTo>
                  <a:pt x="160527" y="827786"/>
                </a:lnTo>
                <a:lnTo>
                  <a:pt x="195707" y="795782"/>
                </a:lnTo>
                <a:lnTo>
                  <a:pt x="195452" y="795909"/>
                </a:lnTo>
                <a:lnTo>
                  <a:pt x="234696" y="761111"/>
                </a:lnTo>
                <a:lnTo>
                  <a:pt x="234314" y="761492"/>
                </a:lnTo>
                <a:lnTo>
                  <a:pt x="277240" y="724408"/>
                </a:lnTo>
                <a:close/>
              </a:path>
              <a:path extrusionOk="0" h="1030859" w="3441700">
                <a:moveTo>
                  <a:pt x="90677" y="814705"/>
                </a:moveTo>
                <a:lnTo>
                  <a:pt x="63753" y="840486"/>
                </a:lnTo>
                <a:lnTo>
                  <a:pt x="63881" y="920496"/>
                </a:lnTo>
                <a:lnTo>
                  <a:pt x="64135" y="920242"/>
                </a:lnTo>
                <a:lnTo>
                  <a:pt x="90677" y="814705"/>
                </a:lnTo>
                <a:close/>
              </a:path>
              <a:path extrusionOk="0" h="1030859" w="3441700">
                <a:moveTo>
                  <a:pt x="735015" y="389420"/>
                </a:moveTo>
                <a:lnTo>
                  <a:pt x="734440" y="389763"/>
                </a:lnTo>
                <a:lnTo>
                  <a:pt x="668147" y="431800"/>
                </a:lnTo>
                <a:lnTo>
                  <a:pt x="667638" y="432181"/>
                </a:lnTo>
                <a:lnTo>
                  <a:pt x="735015" y="389420"/>
                </a:lnTo>
                <a:close/>
              </a:path>
              <a:path extrusionOk="0" h="1030859" w="3441700">
                <a:moveTo>
                  <a:pt x="948526" y="269646"/>
                </a:moveTo>
                <a:lnTo>
                  <a:pt x="1023874" y="233172"/>
                </a:lnTo>
                <a:lnTo>
                  <a:pt x="948816" y="269494"/>
                </a:lnTo>
                <a:lnTo>
                  <a:pt x="948054" y="269875"/>
                </a:lnTo>
                <a:lnTo>
                  <a:pt x="874902" y="308356"/>
                </a:lnTo>
                <a:lnTo>
                  <a:pt x="948526" y="269646"/>
                </a:lnTo>
                <a:close/>
              </a:path>
              <a:path extrusionOk="0" h="1030859" w="3441700">
                <a:moveTo>
                  <a:pt x="1256811" y="140173"/>
                </a:moveTo>
                <a:lnTo>
                  <a:pt x="1336456" y="115782"/>
                </a:lnTo>
                <a:lnTo>
                  <a:pt x="1257427" y="139954"/>
                </a:lnTo>
                <a:lnTo>
                  <a:pt x="1256284" y="140335"/>
                </a:lnTo>
                <a:lnTo>
                  <a:pt x="1178306" y="168021"/>
                </a:lnTo>
                <a:lnTo>
                  <a:pt x="1177289" y="168529"/>
                </a:lnTo>
                <a:lnTo>
                  <a:pt x="1256811" y="140173"/>
                </a:lnTo>
                <a:close/>
              </a:path>
              <a:path extrusionOk="0" h="1030859" w="3441700">
                <a:moveTo>
                  <a:pt x="1405254" y="39116"/>
                </a:moveTo>
                <a:lnTo>
                  <a:pt x="1321435" y="60579"/>
                </a:lnTo>
                <a:lnTo>
                  <a:pt x="1336294" y="115824"/>
                </a:lnTo>
                <a:lnTo>
                  <a:pt x="1337564" y="115443"/>
                </a:lnTo>
                <a:lnTo>
                  <a:pt x="1405254" y="39116"/>
                </a:lnTo>
                <a:close/>
              </a:path>
              <a:path extrusionOk="0" h="1030859" w="3441700">
                <a:moveTo>
                  <a:pt x="1575308" y="9398"/>
                </a:moveTo>
                <a:lnTo>
                  <a:pt x="1489837" y="21971"/>
                </a:lnTo>
                <a:lnTo>
                  <a:pt x="1498981" y="78359"/>
                </a:lnTo>
                <a:lnTo>
                  <a:pt x="1500504" y="78105"/>
                </a:lnTo>
                <a:lnTo>
                  <a:pt x="1581023" y="66294"/>
                </a:lnTo>
                <a:lnTo>
                  <a:pt x="1661287" y="2032"/>
                </a:lnTo>
                <a:lnTo>
                  <a:pt x="1575308" y="9398"/>
                </a:lnTo>
                <a:close/>
              </a:path>
              <a:path extrusionOk="0" h="1030859" w="3441700">
                <a:moveTo>
                  <a:pt x="1663987" y="59172"/>
                </a:moveTo>
                <a:lnTo>
                  <a:pt x="1746933" y="57179"/>
                </a:lnTo>
                <a:lnTo>
                  <a:pt x="1665351" y="59055"/>
                </a:lnTo>
                <a:lnTo>
                  <a:pt x="1663573" y="59182"/>
                </a:lnTo>
                <a:lnTo>
                  <a:pt x="1582801" y="66039"/>
                </a:lnTo>
                <a:lnTo>
                  <a:pt x="1581142" y="66283"/>
                </a:lnTo>
                <a:lnTo>
                  <a:pt x="1663987" y="59172"/>
                </a:lnTo>
                <a:close/>
              </a:path>
              <a:path extrusionOk="0" h="1030859" w="3441700">
                <a:moveTo>
                  <a:pt x="1747774" y="0"/>
                </a:moveTo>
                <a:lnTo>
                  <a:pt x="1746250" y="57150"/>
                </a:lnTo>
                <a:lnTo>
                  <a:pt x="1748154" y="57150"/>
                </a:lnTo>
                <a:lnTo>
                  <a:pt x="1831213" y="3683"/>
                </a:lnTo>
                <a:lnTo>
                  <a:pt x="1747774" y="0"/>
                </a:lnTo>
                <a:close/>
              </a:path>
              <a:path extrusionOk="0" h="1030859" w="3441700">
                <a:moveTo>
                  <a:pt x="2012870" y="75064"/>
                </a:moveTo>
                <a:lnTo>
                  <a:pt x="2013712" y="75184"/>
                </a:lnTo>
                <a:lnTo>
                  <a:pt x="2012823" y="75057"/>
                </a:lnTo>
                <a:lnTo>
                  <a:pt x="1977516" y="69976"/>
                </a:lnTo>
                <a:lnTo>
                  <a:pt x="1976882" y="69976"/>
                </a:lnTo>
                <a:lnTo>
                  <a:pt x="2012870" y="75064"/>
                </a:lnTo>
                <a:close/>
              </a:path>
              <a:path extrusionOk="0" h="1030859" w="3441700">
                <a:moveTo>
                  <a:pt x="2190787" y="113735"/>
                </a:moveTo>
                <a:lnTo>
                  <a:pt x="2191004" y="113792"/>
                </a:lnTo>
                <a:lnTo>
                  <a:pt x="2190115" y="113537"/>
                </a:lnTo>
                <a:lnTo>
                  <a:pt x="2142236" y="100964"/>
                </a:lnTo>
                <a:lnTo>
                  <a:pt x="2141347" y="100837"/>
                </a:lnTo>
                <a:lnTo>
                  <a:pt x="2190787" y="113735"/>
                </a:lnTo>
                <a:close/>
              </a:path>
              <a:path extrusionOk="0" h="1030859" w="3441700">
                <a:moveTo>
                  <a:pt x="2864485" y="457835"/>
                </a:moveTo>
                <a:lnTo>
                  <a:pt x="2863723" y="457073"/>
                </a:lnTo>
                <a:lnTo>
                  <a:pt x="2932557" y="512191"/>
                </a:lnTo>
                <a:lnTo>
                  <a:pt x="2969514" y="468630"/>
                </a:lnTo>
                <a:lnTo>
                  <a:pt x="2898902" y="412114"/>
                </a:lnTo>
                <a:lnTo>
                  <a:pt x="2828925" y="360425"/>
                </a:lnTo>
                <a:lnTo>
                  <a:pt x="2759837" y="313055"/>
                </a:lnTo>
                <a:lnTo>
                  <a:pt x="2691638" y="270256"/>
                </a:lnTo>
                <a:lnTo>
                  <a:pt x="2624709" y="231521"/>
                </a:lnTo>
                <a:lnTo>
                  <a:pt x="2559177" y="196596"/>
                </a:lnTo>
                <a:lnTo>
                  <a:pt x="2495296" y="165608"/>
                </a:lnTo>
                <a:lnTo>
                  <a:pt x="2432939" y="138049"/>
                </a:lnTo>
                <a:lnTo>
                  <a:pt x="2372741" y="113664"/>
                </a:lnTo>
                <a:lnTo>
                  <a:pt x="2314702" y="92583"/>
                </a:lnTo>
                <a:lnTo>
                  <a:pt x="2258949" y="74295"/>
                </a:lnTo>
                <a:lnTo>
                  <a:pt x="2205863" y="58547"/>
                </a:lnTo>
                <a:lnTo>
                  <a:pt x="2155316" y="45338"/>
                </a:lnTo>
                <a:lnTo>
                  <a:pt x="2107819" y="34544"/>
                </a:lnTo>
                <a:lnTo>
                  <a:pt x="2063369" y="25654"/>
                </a:lnTo>
                <a:lnTo>
                  <a:pt x="2022094" y="18669"/>
                </a:lnTo>
                <a:lnTo>
                  <a:pt x="1984502" y="13335"/>
                </a:lnTo>
                <a:lnTo>
                  <a:pt x="1920366" y="6604"/>
                </a:lnTo>
                <a:lnTo>
                  <a:pt x="1872361" y="3810"/>
                </a:lnTo>
                <a:lnTo>
                  <a:pt x="1854835" y="3429"/>
                </a:lnTo>
                <a:lnTo>
                  <a:pt x="1841881" y="3429"/>
                </a:lnTo>
                <a:lnTo>
                  <a:pt x="1842262" y="60579"/>
                </a:lnTo>
                <a:lnTo>
                  <a:pt x="1853946" y="60579"/>
                </a:lnTo>
                <a:lnTo>
                  <a:pt x="1870710" y="60960"/>
                </a:lnTo>
                <a:lnTo>
                  <a:pt x="1854581" y="60579"/>
                </a:lnTo>
                <a:lnTo>
                  <a:pt x="1870710" y="60960"/>
                </a:lnTo>
                <a:lnTo>
                  <a:pt x="1870075" y="60960"/>
                </a:lnTo>
                <a:lnTo>
                  <a:pt x="1891411" y="61849"/>
                </a:lnTo>
                <a:lnTo>
                  <a:pt x="1890776" y="61849"/>
                </a:lnTo>
                <a:lnTo>
                  <a:pt x="1916176" y="63500"/>
                </a:lnTo>
                <a:lnTo>
                  <a:pt x="1915540" y="63500"/>
                </a:lnTo>
                <a:lnTo>
                  <a:pt x="1944877" y="66167"/>
                </a:lnTo>
                <a:lnTo>
                  <a:pt x="1944243" y="66039"/>
                </a:lnTo>
                <a:lnTo>
                  <a:pt x="1977516" y="69976"/>
                </a:lnTo>
                <a:lnTo>
                  <a:pt x="2012823" y="75057"/>
                </a:lnTo>
                <a:lnTo>
                  <a:pt x="2013712" y="75184"/>
                </a:lnTo>
                <a:lnTo>
                  <a:pt x="2012870" y="75064"/>
                </a:lnTo>
                <a:lnTo>
                  <a:pt x="2053336" y="81914"/>
                </a:lnTo>
                <a:lnTo>
                  <a:pt x="2052574" y="81787"/>
                </a:lnTo>
                <a:lnTo>
                  <a:pt x="2096262" y="90550"/>
                </a:lnTo>
                <a:lnTo>
                  <a:pt x="2095500" y="90297"/>
                </a:lnTo>
                <a:lnTo>
                  <a:pt x="2142236" y="100964"/>
                </a:lnTo>
                <a:lnTo>
                  <a:pt x="2190115" y="113537"/>
                </a:lnTo>
                <a:lnTo>
                  <a:pt x="2191004" y="113792"/>
                </a:lnTo>
                <a:lnTo>
                  <a:pt x="2190787" y="113735"/>
                </a:lnTo>
                <a:lnTo>
                  <a:pt x="2242439" y="128905"/>
                </a:lnTo>
                <a:lnTo>
                  <a:pt x="2241550" y="128650"/>
                </a:lnTo>
                <a:lnTo>
                  <a:pt x="2296414" y="146685"/>
                </a:lnTo>
                <a:lnTo>
                  <a:pt x="2295525" y="146431"/>
                </a:lnTo>
                <a:lnTo>
                  <a:pt x="2352675" y="167259"/>
                </a:lnTo>
                <a:lnTo>
                  <a:pt x="2351786" y="166878"/>
                </a:lnTo>
                <a:lnTo>
                  <a:pt x="2411222" y="190754"/>
                </a:lnTo>
                <a:lnTo>
                  <a:pt x="2410206" y="190373"/>
                </a:lnTo>
                <a:lnTo>
                  <a:pt x="2471547" y="217678"/>
                </a:lnTo>
                <a:lnTo>
                  <a:pt x="2470785" y="217297"/>
                </a:lnTo>
                <a:lnTo>
                  <a:pt x="2533777" y="247776"/>
                </a:lnTo>
                <a:lnTo>
                  <a:pt x="2532761" y="247396"/>
                </a:lnTo>
                <a:lnTo>
                  <a:pt x="2597404" y="281686"/>
                </a:lnTo>
                <a:lnTo>
                  <a:pt x="2596515" y="281305"/>
                </a:lnTo>
                <a:lnTo>
                  <a:pt x="2662682" y="319405"/>
                </a:lnTo>
                <a:lnTo>
                  <a:pt x="2661666" y="318897"/>
                </a:lnTo>
                <a:lnTo>
                  <a:pt x="2728976" y="361188"/>
                </a:lnTo>
                <a:lnTo>
                  <a:pt x="2728087" y="360553"/>
                </a:lnTo>
                <a:lnTo>
                  <a:pt x="2795397" y="406654"/>
                </a:lnTo>
                <a:lnTo>
                  <a:pt x="2796286" y="407288"/>
                </a:lnTo>
                <a:lnTo>
                  <a:pt x="2864485" y="457835"/>
                </a:lnTo>
                <a:close/>
              </a:path>
              <a:path extrusionOk="0" h="1030859" w="3441700">
                <a:moveTo>
                  <a:pt x="2795861" y="406997"/>
                </a:moveTo>
                <a:lnTo>
                  <a:pt x="2864485" y="457835"/>
                </a:lnTo>
                <a:lnTo>
                  <a:pt x="2796286" y="407288"/>
                </a:lnTo>
                <a:lnTo>
                  <a:pt x="2795397" y="406654"/>
                </a:lnTo>
                <a:lnTo>
                  <a:pt x="2728087" y="360553"/>
                </a:lnTo>
                <a:lnTo>
                  <a:pt x="2795861" y="406997"/>
                </a:lnTo>
                <a:close/>
              </a:path>
              <a:path extrusionOk="0" h="1030859" w="3441700">
                <a:moveTo>
                  <a:pt x="2863723" y="457073"/>
                </a:moveTo>
                <a:lnTo>
                  <a:pt x="2933321" y="512853"/>
                </a:lnTo>
                <a:lnTo>
                  <a:pt x="3002788" y="573024"/>
                </a:lnTo>
                <a:lnTo>
                  <a:pt x="3001899" y="572262"/>
                </a:lnTo>
                <a:lnTo>
                  <a:pt x="3072383" y="638048"/>
                </a:lnTo>
                <a:lnTo>
                  <a:pt x="3071495" y="637286"/>
                </a:lnTo>
                <a:lnTo>
                  <a:pt x="3142106" y="708533"/>
                </a:lnTo>
                <a:lnTo>
                  <a:pt x="3141345" y="707771"/>
                </a:lnTo>
                <a:lnTo>
                  <a:pt x="3211829" y="784606"/>
                </a:lnTo>
                <a:lnTo>
                  <a:pt x="3211195" y="783717"/>
                </a:lnTo>
                <a:lnTo>
                  <a:pt x="3281299" y="866267"/>
                </a:lnTo>
                <a:lnTo>
                  <a:pt x="3280791" y="865632"/>
                </a:lnTo>
                <a:lnTo>
                  <a:pt x="3315716" y="909193"/>
                </a:lnTo>
                <a:lnTo>
                  <a:pt x="3315080" y="908304"/>
                </a:lnTo>
                <a:lnTo>
                  <a:pt x="3316547" y="910273"/>
                </a:lnTo>
                <a:lnTo>
                  <a:pt x="3333623" y="933196"/>
                </a:lnTo>
                <a:lnTo>
                  <a:pt x="3379470" y="899160"/>
                </a:lnTo>
                <a:lnTo>
                  <a:pt x="3408299" y="842137"/>
                </a:lnTo>
                <a:lnTo>
                  <a:pt x="3362388" y="876231"/>
                </a:lnTo>
                <a:lnTo>
                  <a:pt x="3360547" y="873760"/>
                </a:lnTo>
                <a:lnTo>
                  <a:pt x="3324987" y="829563"/>
                </a:lnTo>
                <a:lnTo>
                  <a:pt x="3254375" y="746251"/>
                </a:lnTo>
                <a:lnTo>
                  <a:pt x="3183128" y="668782"/>
                </a:lnTo>
                <a:lnTo>
                  <a:pt x="3111754" y="596773"/>
                </a:lnTo>
                <a:lnTo>
                  <a:pt x="3040633" y="530098"/>
                </a:lnTo>
                <a:lnTo>
                  <a:pt x="2969514" y="468630"/>
                </a:lnTo>
                <a:lnTo>
                  <a:pt x="2932557" y="512191"/>
                </a:lnTo>
                <a:lnTo>
                  <a:pt x="2863723" y="457073"/>
                </a:lnTo>
                <a:close/>
              </a:path>
              <a:path extrusionOk="0" h="1030859" w="3441700">
                <a:moveTo>
                  <a:pt x="3316547" y="910273"/>
                </a:moveTo>
                <a:lnTo>
                  <a:pt x="3270630" y="944372"/>
                </a:lnTo>
                <a:lnTo>
                  <a:pt x="3441700" y="1030859"/>
                </a:lnTo>
                <a:lnTo>
                  <a:pt x="3408299" y="842137"/>
                </a:lnTo>
                <a:lnTo>
                  <a:pt x="3379470" y="899160"/>
                </a:lnTo>
                <a:lnTo>
                  <a:pt x="3333623" y="933196"/>
                </a:lnTo>
                <a:lnTo>
                  <a:pt x="3316547" y="910273"/>
                </a:lnTo>
                <a:close/>
              </a:path>
            </a:pathLst>
          </a:custGeom>
          <a:solidFill>
            <a:srgbClr val="EB85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9" name="Google Shape;1899;p199"/>
          <p:cNvSpPr/>
          <p:nvPr/>
        </p:nvSpPr>
        <p:spPr>
          <a:xfrm>
            <a:off x="3305175" y="3114675"/>
            <a:ext cx="219075" cy="219075"/>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0" name="Google Shape;1900;p199"/>
          <p:cNvSpPr/>
          <p:nvPr/>
        </p:nvSpPr>
        <p:spPr>
          <a:xfrm>
            <a:off x="6972300" y="3286125"/>
            <a:ext cx="228600" cy="228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1" name="Google Shape;1901;p199"/>
          <p:cNvSpPr/>
          <p:nvPr/>
        </p:nvSpPr>
        <p:spPr>
          <a:xfrm>
            <a:off x="6858000" y="3990975"/>
            <a:ext cx="228600" cy="228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2" name="Google Shape;1902;p199"/>
          <p:cNvSpPr/>
          <p:nvPr/>
        </p:nvSpPr>
        <p:spPr>
          <a:xfrm>
            <a:off x="6972300" y="4514850"/>
            <a:ext cx="228600" cy="219075"/>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3" name="Google Shape;1903;p199"/>
          <p:cNvSpPr/>
          <p:nvPr/>
        </p:nvSpPr>
        <p:spPr>
          <a:xfrm>
            <a:off x="3305175" y="3990975"/>
            <a:ext cx="219075" cy="21907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4" name="Google Shape;1904;p199"/>
          <p:cNvSpPr/>
          <p:nvPr/>
        </p:nvSpPr>
        <p:spPr>
          <a:xfrm>
            <a:off x="3305175" y="4524375"/>
            <a:ext cx="219075" cy="2286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5" name="Google Shape;1905;p199"/>
          <p:cNvSpPr/>
          <p:nvPr/>
        </p:nvSpPr>
        <p:spPr>
          <a:xfrm>
            <a:off x="4953000" y="4514850"/>
            <a:ext cx="142875" cy="21907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6" name="Google Shape;1906;p199"/>
          <p:cNvSpPr/>
          <p:nvPr/>
        </p:nvSpPr>
        <p:spPr>
          <a:xfrm>
            <a:off x="4867275" y="4514850"/>
            <a:ext cx="133350" cy="21907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7" name="Google Shape;1907;p199"/>
          <p:cNvSpPr/>
          <p:nvPr/>
        </p:nvSpPr>
        <p:spPr>
          <a:xfrm>
            <a:off x="4105275" y="3981450"/>
            <a:ext cx="133350" cy="219075"/>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8" name="Google Shape;1908;p199"/>
          <p:cNvSpPr/>
          <p:nvPr/>
        </p:nvSpPr>
        <p:spPr>
          <a:xfrm>
            <a:off x="4010025" y="3981450"/>
            <a:ext cx="142875" cy="219075"/>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9" name="Google Shape;1909;p199"/>
          <p:cNvSpPr/>
          <p:nvPr/>
        </p:nvSpPr>
        <p:spPr>
          <a:xfrm>
            <a:off x="7972425" y="3810000"/>
            <a:ext cx="904875" cy="504825"/>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0" name="Google Shape;1910;p199"/>
          <p:cNvSpPr/>
          <p:nvPr/>
        </p:nvSpPr>
        <p:spPr>
          <a:xfrm>
            <a:off x="8056341" y="3889269"/>
            <a:ext cx="735679" cy="34951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1" name="Google Shape;1911;p199"/>
          <p:cNvSpPr/>
          <p:nvPr/>
        </p:nvSpPr>
        <p:spPr>
          <a:xfrm>
            <a:off x="7772527" y="4062509"/>
            <a:ext cx="300278" cy="86834"/>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2" name="Google Shape;1912;p199"/>
          <p:cNvSpPr/>
          <p:nvPr/>
        </p:nvSpPr>
        <p:spPr>
          <a:xfrm>
            <a:off x="7639050" y="3990975"/>
            <a:ext cx="228600" cy="2286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3" name="Google Shape;1913;p199"/>
          <p:cNvSpPr/>
          <p:nvPr/>
        </p:nvSpPr>
        <p:spPr>
          <a:xfrm>
            <a:off x="7096125" y="3952875"/>
            <a:ext cx="714375" cy="36195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4" name="Google Shape;1914;p199"/>
          <p:cNvSpPr/>
          <p:nvPr/>
        </p:nvSpPr>
        <p:spPr>
          <a:xfrm>
            <a:off x="7134225" y="4051300"/>
            <a:ext cx="463550" cy="114300"/>
          </a:xfrm>
          <a:custGeom>
            <a:rect b="b" l="l" r="r" t="t"/>
            <a:pathLst>
              <a:path extrusionOk="0" h="114300" w="463550">
                <a:moveTo>
                  <a:pt x="368300" y="76200"/>
                </a:moveTo>
                <a:lnTo>
                  <a:pt x="349250" y="76199"/>
                </a:lnTo>
                <a:lnTo>
                  <a:pt x="349250" y="114300"/>
                </a:lnTo>
                <a:lnTo>
                  <a:pt x="463550" y="57150"/>
                </a:lnTo>
                <a:lnTo>
                  <a:pt x="368300" y="76200"/>
                </a:lnTo>
                <a:close/>
              </a:path>
              <a:path extrusionOk="0" h="114300" w="463550">
                <a:moveTo>
                  <a:pt x="368300" y="38100"/>
                </a:moveTo>
                <a:lnTo>
                  <a:pt x="349250" y="0"/>
                </a:lnTo>
                <a:lnTo>
                  <a:pt x="349250" y="38099"/>
                </a:lnTo>
                <a:lnTo>
                  <a:pt x="368300" y="38100"/>
                </a:lnTo>
                <a:close/>
              </a:path>
              <a:path extrusionOk="0" h="114300" w="463550">
                <a:moveTo>
                  <a:pt x="0" y="38100"/>
                </a:moveTo>
                <a:lnTo>
                  <a:pt x="0" y="76200"/>
                </a:lnTo>
                <a:lnTo>
                  <a:pt x="368300" y="76200"/>
                </a:lnTo>
                <a:lnTo>
                  <a:pt x="463550" y="57150"/>
                </a:lnTo>
                <a:lnTo>
                  <a:pt x="349250" y="0"/>
                </a:lnTo>
                <a:lnTo>
                  <a:pt x="368300" y="38100"/>
                </a:lnTo>
                <a:lnTo>
                  <a:pt x="0" y="3810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5" name="Google Shape;1915;p199"/>
          <p:cNvSpPr/>
          <p:nvPr/>
        </p:nvSpPr>
        <p:spPr>
          <a:xfrm>
            <a:off x="7192518" y="3543046"/>
            <a:ext cx="448945" cy="463549"/>
          </a:xfrm>
          <a:custGeom>
            <a:rect b="b" l="l" r="r" t="t"/>
            <a:pathLst>
              <a:path extrusionOk="0" h="463550" w="448945">
                <a:moveTo>
                  <a:pt x="0" y="0"/>
                </a:moveTo>
                <a:lnTo>
                  <a:pt x="448945" y="463549"/>
                </a:lnTo>
                <a:lnTo>
                  <a:pt x="0" y="0"/>
                </a:lnTo>
                <a:close/>
              </a:path>
            </a:pathLst>
          </a:custGeom>
          <a:solidFill>
            <a:srgbClr val="B0473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6" name="Google Shape;1916;p199"/>
          <p:cNvSpPr/>
          <p:nvPr/>
        </p:nvSpPr>
        <p:spPr>
          <a:xfrm>
            <a:off x="7038975" y="3390900"/>
            <a:ext cx="809625" cy="828675"/>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7" name="Google Shape;1917;p199"/>
          <p:cNvSpPr/>
          <p:nvPr/>
        </p:nvSpPr>
        <p:spPr>
          <a:xfrm>
            <a:off x="7192899" y="3543300"/>
            <a:ext cx="447675" cy="463550"/>
          </a:xfrm>
          <a:custGeom>
            <a:rect b="b" l="l" r="r" t="t"/>
            <a:pathLst>
              <a:path extrusionOk="0" h="463550" w="447675">
                <a:moveTo>
                  <a:pt x="0" y="0"/>
                </a:moveTo>
                <a:lnTo>
                  <a:pt x="52577" y="81787"/>
                </a:lnTo>
                <a:lnTo>
                  <a:pt x="65764" y="95441"/>
                </a:lnTo>
                <a:lnTo>
                  <a:pt x="354649" y="394565"/>
                </a:lnTo>
                <a:lnTo>
                  <a:pt x="367919" y="408305"/>
                </a:lnTo>
                <a:lnTo>
                  <a:pt x="447675" y="463550"/>
                </a:lnTo>
                <a:lnTo>
                  <a:pt x="409448" y="341630"/>
                </a:lnTo>
                <a:lnTo>
                  <a:pt x="395224" y="381762"/>
                </a:lnTo>
                <a:lnTo>
                  <a:pt x="382037" y="368108"/>
                </a:lnTo>
                <a:lnTo>
                  <a:pt x="93152" y="68984"/>
                </a:lnTo>
                <a:lnTo>
                  <a:pt x="79882" y="55245"/>
                </a:lnTo>
                <a:lnTo>
                  <a:pt x="0" y="0"/>
                </a:lnTo>
                <a:close/>
              </a:path>
              <a:path extrusionOk="0" h="463550" w="447675">
                <a:moveTo>
                  <a:pt x="120523" y="42545"/>
                </a:moveTo>
                <a:lnTo>
                  <a:pt x="0" y="0"/>
                </a:lnTo>
                <a:lnTo>
                  <a:pt x="79882" y="55245"/>
                </a:lnTo>
                <a:lnTo>
                  <a:pt x="93152" y="68984"/>
                </a:lnTo>
                <a:lnTo>
                  <a:pt x="120523" y="42545"/>
                </a:lnTo>
                <a:close/>
              </a:path>
              <a:path extrusionOk="0" h="463550" w="447675">
                <a:moveTo>
                  <a:pt x="52577" y="81787"/>
                </a:moveTo>
                <a:lnTo>
                  <a:pt x="0" y="0"/>
                </a:lnTo>
                <a:lnTo>
                  <a:pt x="38353" y="121919"/>
                </a:lnTo>
                <a:lnTo>
                  <a:pt x="65764" y="95441"/>
                </a:lnTo>
                <a:lnTo>
                  <a:pt x="52577" y="81787"/>
                </a:lnTo>
                <a:close/>
              </a:path>
              <a:path extrusionOk="0" h="463550" w="447675">
                <a:moveTo>
                  <a:pt x="367919" y="408305"/>
                </a:moveTo>
                <a:lnTo>
                  <a:pt x="354649" y="394565"/>
                </a:lnTo>
                <a:lnTo>
                  <a:pt x="327278" y="421005"/>
                </a:lnTo>
                <a:lnTo>
                  <a:pt x="447675" y="463550"/>
                </a:lnTo>
                <a:lnTo>
                  <a:pt x="367919" y="408305"/>
                </a:lnTo>
                <a:close/>
              </a:path>
              <a:path extrusionOk="0" h="463550" w="447675">
                <a:moveTo>
                  <a:pt x="409448" y="341630"/>
                </a:moveTo>
                <a:lnTo>
                  <a:pt x="382037" y="368108"/>
                </a:lnTo>
                <a:lnTo>
                  <a:pt x="395224" y="381762"/>
                </a:lnTo>
                <a:lnTo>
                  <a:pt x="409448" y="34163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8" name="Google Shape;1918;p199"/>
          <p:cNvSpPr/>
          <p:nvPr/>
        </p:nvSpPr>
        <p:spPr>
          <a:xfrm>
            <a:off x="7216140" y="4225925"/>
            <a:ext cx="425323" cy="325247"/>
          </a:xfrm>
          <a:custGeom>
            <a:rect b="b" l="l" r="r" t="t"/>
            <a:pathLst>
              <a:path extrusionOk="0" h="325247" w="425323">
                <a:moveTo>
                  <a:pt x="0" y="325247"/>
                </a:moveTo>
                <a:lnTo>
                  <a:pt x="425323" y="0"/>
                </a:lnTo>
                <a:lnTo>
                  <a:pt x="0" y="325247"/>
                </a:lnTo>
                <a:close/>
              </a:path>
            </a:pathLst>
          </a:custGeom>
          <a:solidFill>
            <a:srgbClr val="B0473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9" name="Google Shape;1919;p199"/>
          <p:cNvSpPr/>
          <p:nvPr/>
        </p:nvSpPr>
        <p:spPr>
          <a:xfrm>
            <a:off x="7162800" y="4067175"/>
            <a:ext cx="685800" cy="59055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0" name="Google Shape;1920;p199"/>
          <p:cNvSpPr/>
          <p:nvPr/>
        </p:nvSpPr>
        <p:spPr>
          <a:xfrm>
            <a:off x="7203567" y="4225925"/>
            <a:ext cx="437006" cy="340613"/>
          </a:xfrm>
          <a:custGeom>
            <a:rect b="b" l="l" r="r" t="t"/>
            <a:pathLst>
              <a:path extrusionOk="0" h="340613" w="437006">
                <a:moveTo>
                  <a:pt x="0" y="310261"/>
                </a:moveTo>
                <a:lnTo>
                  <a:pt x="23240" y="340613"/>
                </a:lnTo>
                <a:lnTo>
                  <a:pt x="357882" y="84590"/>
                </a:lnTo>
                <a:lnTo>
                  <a:pt x="372999" y="73025"/>
                </a:lnTo>
                <a:lnTo>
                  <a:pt x="381000" y="114807"/>
                </a:lnTo>
                <a:lnTo>
                  <a:pt x="437006" y="0"/>
                </a:lnTo>
                <a:lnTo>
                  <a:pt x="349884" y="42799"/>
                </a:lnTo>
                <a:lnTo>
                  <a:pt x="334757" y="54362"/>
                </a:lnTo>
                <a:lnTo>
                  <a:pt x="0" y="310261"/>
                </a:lnTo>
                <a:close/>
              </a:path>
              <a:path extrusionOk="0" h="340613" w="437006">
                <a:moveTo>
                  <a:pt x="349884" y="42799"/>
                </a:moveTo>
                <a:lnTo>
                  <a:pt x="437006" y="0"/>
                </a:lnTo>
                <a:lnTo>
                  <a:pt x="311530" y="24002"/>
                </a:lnTo>
                <a:lnTo>
                  <a:pt x="334757" y="54362"/>
                </a:lnTo>
                <a:lnTo>
                  <a:pt x="349884" y="42799"/>
                </a:lnTo>
                <a:close/>
              </a:path>
              <a:path extrusionOk="0" h="340613" w="437006">
                <a:moveTo>
                  <a:pt x="381000" y="114807"/>
                </a:moveTo>
                <a:lnTo>
                  <a:pt x="372999" y="73025"/>
                </a:lnTo>
                <a:lnTo>
                  <a:pt x="357882" y="84590"/>
                </a:lnTo>
                <a:lnTo>
                  <a:pt x="381000" y="114807"/>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1" name="Google Shape;1921;p199"/>
          <p:cNvSpPr/>
          <p:nvPr/>
        </p:nvSpPr>
        <p:spPr>
          <a:xfrm>
            <a:off x="8020345" y="3870718"/>
            <a:ext cx="809378" cy="384395"/>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2" name="Google Shape;1922;p199"/>
          <p:cNvSpPr/>
          <p:nvPr/>
        </p:nvSpPr>
        <p:spPr>
          <a:xfrm>
            <a:off x="8010525" y="3857625"/>
            <a:ext cx="828675" cy="409575"/>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3" name="Google Shape;1923;p199"/>
          <p:cNvSpPr/>
          <p:nvPr/>
        </p:nvSpPr>
        <p:spPr>
          <a:xfrm>
            <a:off x="8128245" y="3929435"/>
            <a:ext cx="540931" cy="256250"/>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4" name="Google Shape;1924;p199"/>
          <p:cNvSpPr/>
          <p:nvPr/>
        </p:nvSpPr>
        <p:spPr>
          <a:xfrm>
            <a:off x="8132106" y="3923563"/>
            <a:ext cx="513291" cy="162534"/>
          </a:xfrm>
          <a:custGeom>
            <a:rect b="b" l="l" r="r" t="t"/>
            <a:pathLst>
              <a:path extrusionOk="0" h="162534" w="513291">
                <a:moveTo>
                  <a:pt x="2107" y="125512"/>
                </a:moveTo>
                <a:lnTo>
                  <a:pt x="418" y="137640"/>
                </a:lnTo>
                <a:lnTo>
                  <a:pt x="0" y="147857"/>
                </a:lnTo>
                <a:lnTo>
                  <a:pt x="338" y="155711"/>
                </a:lnTo>
                <a:lnTo>
                  <a:pt x="919" y="160753"/>
                </a:lnTo>
                <a:lnTo>
                  <a:pt x="1227" y="162534"/>
                </a:lnTo>
                <a:lnTo>
                  <a:pt x="11194" y="145178"/>
                </a:lnTo>
                <a:lnTo>
                  <a:pt x="23088" y="129515"/>
                </a:lnTo>
                <a:lnTo>
                  <a:pt x="36645" y="115457"/>
                </a:lnTo>
                <a:lnTo>
                  <a:pt x="51602" y="102919"/>
                </a:lnTo>
                <a:lnTo>
                  <a:pt x="67695" y="91813"/>
                </a:lnTo>
                <a:lnTo>
                  <a:pt x="84661" y="82052"/>
                </a:lnTo>
                <a:lnTo>
                  <a:pt x="102236" y="73549"/>
                </a:lnTo>
                <a:lnTo>
                  <a:pt x="120156" y="66219"/>
                </a:lnTo>
                <a:lnTo>
                  <a:pt x="138157" y="59974"/>
                </a:lnTo>
                <a:lnTo>
                  <a:pt x="155976" y="54727"/>
                </a:lnTo>
                <a:lnTo>
                  <a:pt x="173350" y="50391"/>
                </a:lnTo>
                <a:lnTo>
                  <a:pt x="190014" y="46880"/>
                </a:lnTo>
                <a:lnTo>
                  <a:pt x="205705" y="44108"/>
                </a:lnTo>
                <a:lnTo>
                  <a:pt x="220159" y="41986"/>
                </a:lnTo>
                <a:lnTo>
                  <a:pt x="233113" y="40429"/>
                </a:lnTo>
                <a:lnTo>
                  <a:pt x="244303" y="39350"/>
                </a:lnTo>
                <a:lnTo>
                  <a:pt x="253465" y="38661"/>
                </a:lnTo>
                <a:lnTo>
                  <a:pt x="264652" y="38110"/>
                </a:lnTo>
                <a:lnTo>
                  <a:pt x="266149" y="38074"/>
                </a:lnTo>
                <a:lnTo>
                  <a:pt x="283728" y="37171"/>
                </a:lnTo>
                <a:lnTo>
                  <a:pt x="302034" y="36984"/>
                </a:lnTo>
                <a:lnTo>
                  <a:pt x="320197" y="37491"/>
                </a:lnTo>
                <a:lnTo>
                  <a:pt x="338119" y="38614"/>
                </a:lnTo>
                <a:lnTo>
                  <a:pt x="355704" y="40275"/>
                </a:lnTo>
                <a:lnTo>
                  <a:pt x="372856" y="42396"/>
                </a:lnTo>
                <a:lnTo>
                  <a:pt x="389477" y="44899"/>
                </a:lnTo>
                <a:lnTo>
                  <a:pt x="405472" y="47704"/>
                </a:lnTo>
                <a:lnTo>
                  <a:pt x="420742" y="50735"/>
                </a:lnTo>
                <a:lnTo>
                  <a:pt x="435193" y="53913"/>
                </a:lnTo>
                <a:lnTo>
                  <a:pt x="448726" y="57159"/>
                </a:lnTo>
                <a:lnTo>
                  <a:pt x="461245" y="60395"/>
                </a:lnTo>
                <a:lnTo>
                  <a:pt x="472653" y="63544"/>
                </a:lnTo>
                <a:lnTo>
                  <a:pt x="482854" y="66526"/>
                </a:lnTo>
                <a:lnTo>
                  <a:pt x="491751" y="69265"/>
                </a:lnTo>
                <a:lnTo>
                  <a:pt x="499248" y="71680"/>
                </a:lnTo>
                <a:lnTo>
                  <a:pt x="509651" y="75232"/>
                </a:lnTo>
                <a:lnTo>
                  <a:pt x="513291" y="76555"/>
                </a:lnTo>
                <a:lnTo>
                  <a:pt x="511336" y="75048"/>
                </a:lnTo>
                <a:lnTo>
                  <a:pt x="483345" y="57120"/>
                </a:lnTo>
                <a:lnTo>
                  <a:pt x="468171" y="49172"/>
                </a:lnTo>
                <a:lnTo>
                  <a:pt x="438530" y="35724"/>
                </a:lnTo>
                <a:lnTo>
                  <a:pt x="413928" y="26100"/>
                </a:lnTo>
                <a:lnTo>
                  <a:pt x="397213" y="20294"/>
                </a:lnTo>
                <a:lnTo>
                  <a:pt x="363177" y="12131"/>
                </a:lnTo>
                <a:lnTo>
                  <a:pt x="330761" y="6218"/>
                </a:lnTo>
                <a:lnTo>
                  <a:pt x="299981" y="2358"/>
                </a:lnTo>
                <a:lnTo>
                  <a:pt x="270849" y="351"/>
                </a:lnTo>
                <a:lnTo>
                  <a:pt x="243378" y="0"/>
                </a:lnTo>
                <a:lnTo>
                  <a:pt x="217582" y="1106"/>
                </a:lnTo>
                <a:lnTo>
                  <a:pt x="193475" y="3473"/>
                </a:lnTo>
                <a:lnTo>
                  <a:pt x="171070" y="6901"/>
                </a:lnTo>
                <a:lnTo>
                  <a:pt x="150379" y="11193"/>
                </a:lnTo>
                <a:lnTo>
                  <a:pt x="131418" y="16150"/>
                </a:lnTo>
                <a:lnTo>
                  <a:pt x="114198" y="21576"/>
                </a:lnTo>
                <a:lnTo>
                  <a:pt x="85039" y="33037"/>
                </a:lnTo>
                <a:lnTo>
                  <a:pt x="63010" y="43993"/>
                </a:lnTo>
                <a:lnTo>
                  <a:pt x="48218" y="52859"/>
                </a:lnTo>
                <a:lnTo>
                  <a:pt x="31877" y="66871"/>
                </a:lnTo>
                <a:lnTo>
                  <a:pt x="19953" y="82151"/>
                </a:lnTo>
                <a:lnTo>
                  <a:pt x="11360" y="97317"/>
                </a:lnTo>
                <a:lnTo>
                  <a:pt x="5583" y="111921"/>
                </a:lnTo>
                <a:lnTo>
                  <a:pt x="2107" y="125512"/>
                </a:lnTo>
                <a:close/>
              </a:path>
            </a:pathLst>
          </a:custGeom>
          <a:solidFill>
            <a:srgbClr val="B8B8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5" name="Google Shape;1925;p199"/>
          <p:cNvSpPr/>
          <p:nvPr/>
        </p:nvSpPr>
        <p:spPr>
          <a:xfrm>
            <a:off x="8103037" y="3986022"/>
            <a:ext cx="691347" cy="237299"/>
          </a:xfrm>
          <a:custGeom>
            <a:rect b="b" l="l" r="r" t="t"/>
            <a:pathLst>
              <a:path extrusionOk="0" h="237299" w="691347">
                <a:moveTo>
                  <a:pt x="0" y="204125"/>
                </a:moveTo>
                <a:lnTo>
                  <a:pt x="10359" y="206944"/>
                </a:lnTo>
                <a:lnTo>
                  <a:pt x="22566" y="210939"/>
                </a:lnTo>
                <a:lnTo>
                  <a:pt x="34773" y="215168"/>
                </a:lnTo>
                <a:lnTo>
                  <a:pt x="46971" y="219191"/>
                </a:lnTo>
                <a:lnTo>
                  <a:pt x="71660" y="225052"/>
                </a:lnTo>
                <a:lnTo>
                  <a:pt x="100533" y="229893"/>
                </a:lnTo>
                <a:lnTo>
                  <a:pt x="129690" y="233449"/>
                </a:lnTo>
                <a:lnTo>
                  <a:pt x="159075" y="235809"/>
                </a:lnTo>
                <a:lnTo>
                  <a:pt x="188633" y="237061"/>
                </a:lnTo>
                <a:lnTo>
                  <a:pt x="203461" y="237299"/>
                </a:lnTo>
                <a:lnTo>
                  <a:pt x="218311" y="237293"/>
                </a:lnTo>
                <a:lnTo>
                  <a:pt x="248053" y="236594"/>
                </a:lnTo>
                <a:lnTo>
                  <a:pt x="277803" y="235053"/>
                </a:lnTo>
                <a:lnTo>
                  <a:pt x="307508" y="232757"/>
                </a:lnTo>
                <a:lnTo>
                  <a:pt x="337113" y="229795"/>
                </a:lnTo>
                <a:lnTo>
                  <a:pt x="364723" y="226268"/>
                </a:lnTo>
                <a:lnTo>
                  <a:pt x="390065" y="221803"/>
                </a:lnTo>
                <a:lnTo>
                  <a:pt x="414955" y="216311"/>
                </a:lnTo>
                <a:lnTo>
                  <a:pt x="439463" y="209866"/>
                </a:lnTo>
                <a:lnTo>
                  <a:pt x="463659" y="202543"/>
                </a:lnTo>
                <a:lnTo>
                  <a:pt x="487614" y="194418"/>
                </a:lnTo>
                <a:lnTo>
                  <a:pt x="511399" y="185564"/>
                </a:lnTo>
                <a:lnTo>
                  <a:pt x="535083" y="176058"/>
                </a:lnTo>
                <a:lnTo>
                  <a:pt x="545154" y="171830"/>
                </a:lnTo>
                <a:lnTo>
                  <a:pt x="557544" y="167064"/>
                </a:lnTo>
                <a:lnTo>
                  <a:pt x="569405" y="161976"/>
                </a:lnTo>
                <a:lnTo>
                  <a:pt x="580818" y="156524"/>
                </a:lnTo>
                <a:lnTo>
                  <a:pt x="591862" y="150665"/>
                </a:lnTo>
                <a:lnTo>
                  <a:pt x="602618" y="144357"/>
                </a:lnTo>
                <a:lnTo>
                  <a:pt x="613167" y="137558"/>
                </a:lnTo>
                <a:lnTo>
                  <a:pt x="623588" y="130224"/>
                </a:lnTo>
                <a:lnTo>
                  <a:pt x="631387" y="124332"/>
                </a:lnTo>
                <a:lnTo>
                  <a:pt x="641696" y="117050"/>
                </a:lnTo>
                <a:lnTo>
                  <a:pt x="652335" y="109233"/>
                </a:lnTo>
                <a:lnTo>
                  <a:pt x="662724" y="100811"/>
                </a:lnTo>
                <a:lnTo>
                  <a:pt x="672286" y="91712"/>
                </a:lnTo>
                <a:lnTo>
                  <a:pt x="680442" y="81867"/>
                </a:lnTo>
                <a:lnTo>
                  <a:pt x="686613" y="71203"/>
                </a:lnTo>
                <a:lnTo>
                  <a:pt x="691347" y="57134"/>
                </a:lnTo>
                <a:lnTo>
                  <a:pt x="691323" y="45811"/>
                </a:lnTo>
                <a:lnTo>
                  <a:pt x="688371" y="34519"/>
                </a:lnTo>
                <a:lnTo>
                  <a:pt x="683032" y="23673"/>
                </a:lnTo>
                <a:lnTo>
                  <a:pt x="675849" y="13691"/>
                </a:lnTo>
                <a:lnTo>
                  <a:pt x="667363" y="4988"/>
                </a:lnTo>
                <a:lnTo>
                  <a:pt x="661105" y="0"/>
                </a:lnTo>
                <a:lnTo>
                  <a:pt x="667388" y="11818"/>
                </a:lnTo>
                <a:lnTo>
                  <a:pt x="670035" y="24683"/>
                </a:lnTo>
                <a:lnTo>
                  <a:pt x="670122" y="26669"/>
                </a:lnTo>
                <a:lnTo>
                  <a:pt x="671441" y="39159"/>
                </a:lnTo>
                <a:lnTo>
                  <a:pt x="669945" y="51118"/>
                </a:lnTo>
                <a:lnTo>
                  <a:pt x="659979" y="73174"/>
                </a:lnTo>
                <a:lnTo>
                  <a:pt x="643174" y="92296"/>
                </a:lnTo>
                <a:lnTo>
                  <a:pt x="620153" y="110208"/>
                </a:lnTo>
                <a:lnTo>
                  <a:pt x="599022" y="124664"/>
                </a:lnTo>
                <a:lnTo>
                  <a:pt x="577152" y="138105"/>
                </a:lnTo>
                <a:lnTo>
                  <a:pt x="554686" y="150529"/>
                </a:lnTo>
                <a:lnTo>
                  <a:pt x="531763" y="161930"/>
                </a:lnTo>
                <a:lnTo>
                  <a:pt x="508526" y="172304"/>
                </a:lnTo>
                <a:lnTo>
                  <a:pt x="485115" y="181649"/>
                </a:lnTo>
                <a:lnTo>
                  <a:pt x="453791" y="192701"/>
                </a:lnTo>
                <a:lnTo>
                  <a:pt x="427668" y="200432"/>
                </a:lnTo>
                <a:lnTo>
                  <a:pt x="401399" y="206922"/>
                </a:lnTo>
                <a:lnTo>
                  <a:pt x="375002" y="212260"/>
                </a:lnTo>
                <a:lnTo>
                  <a:pt x="348495" y="216535"/>
                </a:lnTo>
                <a:lnTo>
                  <a:pt x="321896" y="219833"/>
                </a:lnTo>
                <a:lnTo>
                  <a:pt x="295225" y="222245"/>
                </a:lnTo>
                <a:lnTo>
                  <a:pt x="268498" y="223859"/>
                </a:lnTo>
                <a:lnTo>
                  <a:pt x="241735" y="224762"/>
                </a:lnTo>
                <a:lnTo>
                  <a:pt x="228346" y="224975"/>
                </a:lnTo>
                <a:lnTo>
                  <a:pt x="202154" y="224963"/>
                </a:lnTo>
                <a:lnTo>
                  <a:pt x="176565" y="224327"/>
                </a:lnTo>
                <a:lnTo>
                  <a:pt x="151013" y="223078"/>
                </a:lnTo>
                <a:lnTo>
                  <a:pt x="125522" y="221241"/>
                </a:lnTo>
                <a:lnTo>
                  <a:pt x="100117" y="218841"/>
                </a:lnTo>
                <a:lnTo>
                  <a:pt x="74823" y="215902"/>
                </a:lnTo>
                <a:lnTo>
                  <a:pt x="49664" y="212449"/>
                </a:lnTo>
                <a:lnTo>
                  <a:pt x="24665" y="208506"/>
                </a:lnTo>
                <a:lnTo>
                  <a:pt x="12233" y="206359"/>
                </a:lnTo>
                <a:lnTo>
                  <a:pt x="0" y="204125"/>
                </a:lnTo>
                <a:close/>
              </a:path>
            </a:pathLst>
          </a:custGeom>
          <a:solidFill>
            <a:srgbClr val="B8B8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6" name="Google Shape;1926;p199"/>
          <p:cNvSpPr/>
          <p:nvPr/>
        </p:nvSpPr>
        <p:spPr>
          <a:xfrm>
            <a:off x="8089010" y="4187444"/>
            <a:ext cx="14026" cy="2703"/>
          </a:xfrm>
          <a:custGeom>
            <a:rect b="b" l="l" r="r" t="t"/>
            <a:pathLst>
              <a:path extrusionOk="0" h="2703" w="14026">
                <a:moveTo>
                  <a:pt x="12185" y="2202"/>
                </a:moveTo>
                <a:lnTo>
                  <a:pt x="0" y="0"/>
                </a:lnTo>
                <a:lnTo>
                  <a:pt x="1545" y="305"/>
                </a:lnTo>
                <a:lnTo>
                  <a:pt x="13876" y="2676"/>
                </a:lnTo>
                <a:lnTo>
                  <a:pt x="14026" y="2703"/>
                </a:lnTo>
                <a:lnTo>
                  <a:pt x="12185" y="2202"/>
                </a:lnTo>
                <a:close/>
              </a:path>
            </a:pathLst>
          </a:custGeom>
          <a:solidFill>
            <a:srgbClr val="B8B8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7" name="Google Shape;1927;p199"/>
          <p:cNvSpPr/>
          <p:nvPr/>
        </p:nvSpPr>
        <p:spPr>
          <a:xfrm>
            <a:off x="1514475" y="4248150"/>
            <a:ext cx="1914525" cy="590550"/>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8" name="Google Shape;1928;p199"/>
          <p:cNvSpPr/>
          <p:nvPr/>
        </p:nvSpPr>
        <p:spPr>
          <a:xfrm>
            <a:off x="1553464" y="4284345"/>
            <a:ext cx="1702562" cy="418338"/>
          </a:xfrm>
          <a:custGeom>
            <a:rect b="b" l="l" r="r" t="t"/>
            <a:pathLst>
              <a:path extrusionOk="0" h="418338" w="1702562">
                <a:moveTo>
                  <a:pt x="1033413" y="45517"/>
                </a:moveTo>
                <a:lnTo>
                  <a:pt x="1033653" y="45592"/>
                </a:lnTo>
                <a:lnTo>
                  <a:pt x="1033272" y="45465"/>
                </a:lnTo>
                <a:lnTo>
                  <a:pt x="1015492" y="39877"/>
                </a:lnTo>
                <a:lnTo>
                  <a:pt x="1014984" y="39750"/>
                </a:lnTo>
                <a:lnTo>
                  <a:pt x="1033413" y="45517"/>
                </a:lnTo>
                <a:close/>
              </a:path>
              <a:path extrusionOk="0" h="418338" w="1702562">
                <a:moveTo>
                  <a:pt x="1154259" y="105891"/>
                </a:moveTo>
                <a:lnTo>
                  <a:pt x="1187069" y="128015"/>
                </a:lnTo>
                <a:lnTo>
                  <a:pt x="1154303" y="105917"/>
                </a:lnTo>
                <a:lnTo>
                  <a:pt x="1153922" y="105663"/>
                </a:lnTo>
                <a:lnTo>
                  <a:pt x="1120394" y="85343"/>
                </a:lnTo>
                <a:lnTo>
                  <a:pt x="1154259" y="105891"/>
                </a:lnTo>
                <a:close/>
              </a:path>
              <a:path extrusionOk="0" h="418338" w="1702562">
                <a:moveTo>
                  <a:pt x="1425132" y="283332"/>
                </a:moveTo>
                <a:lnTo>
                  <a:pt x="1392174" y="260349"/>
                </a:lnTo>
                <a:lnTo>
                  <a:pt x="1392428" y="260603"/>
                </a:lnTo>
                <a:lnTo>
                  <a:pt x="1424940" y="283209"/>
                </a:lnTo>
                <a:lnTo>
                  <a:pt x="1425321" y="283463"/>
                </a:lnTo>
                <a:lnTo>
                  <a:pt x="1425132" y="283332"/>
                </a:lnTo>
                <a:close/>
              </a:path>
              <a:path extrusionOk="0" h="418338" w="1702562">
                <a:moveTo>
                  <a:pt x="1492631" y="323849"/>
                </a:moveTo>
                <a:lnTo>
                  <a:pt x="1492885" y="323976"/>
                </a:lnTo>
                <a:lnTo>
                  <a:pt x="1475486" y="314451"/>
                </a:lnTo>
                <a:lnTo>
                  <a:pt x="1492631" y="323849"/>
                </a:lnTo>
                <a:close/>
              </a:path>
              <a:path extrusionOk="0" h="418338" w="1702562">
                <a:moveTo>
                  <a:pt x="1570215" y="356522"/>
                </a:moveTo>
                <a:lnTo>
                  <a:pt x="1548638" y="348995"/>
                </a:lnTo>
                <a:lnTo>
                  <a:pt x="1549019" y="349249"/>
                </a:lnTo>
                <a:lnTo>
                  <a:pt x="1570101" y="356488"/>
                </a:lnTo>
                <a:lnTo>
                  <a:pt x="1570482" y="356615"/>
                </a:lnTo>
                <a:lnTo>
                  <a:pt x="1570215" y="356522"/>
                </a:lnTo>
                <a:close/>
              </a:path>
              <a:path extrusionOk="0" h="418338" w="1702562">
                <a:moveTo>
                  <a:pt x="1637919" y="391032"/>
                </a:moveTo>
                <a:lnTo>
                  <a:pt x="1625837" y="389251"/>
                </a:lnTo>
                <a:lnTo>
                  <a:pt x="1623060" y="418337"/>
                </a:lnTo>
                <a:lnTo>
                  <a:pt x="1702562" y="387603"/>
                </a:lnTo>
                <a:lnTo>
                  <a:pt x="1637919" y="391032"/>
                </a:lnTo>
                <a:close/>
              </a:path>
              <a:path extrusionOk="0" h="418338" w="1702562">
                <a:moveTo>
                  <a:pt x="1640713" y="372236"/>
                </a:moveTo>
                <a:lnTo>
                  <a:pt x="1630299" y="342518"/>
                </a:lnTo>
                <a:lnTo>
                  <a:pt x="1627642" y="370343"/>
                </a:lnTo>
                <a:lnTo>
                  <a:pt x="1640713" y="372236"/>
                </a:lnTo>
                <a:close/>
              </a:path>
              <a:path extrusionOk="0" h="418338" w="1702562">
                <a:moveTo>
                  <a:pt x="1069213" y="59562"/>
                </a:moveTo>
                <a:lnTo>
                  <a:pt x="1068832" y="59435"/>
                </a:lnTo>
                <a:lnTo>
                  <a:pt x="1086739" y="67563"/>
                </a:lnTo>
                <a:lnTo>
                  <a:pt x="1086358" y="67436"/>
                </a:lnTo>
                <a:lnTo>
                  <a:pt x="1103884" y="76199"/>
                </a:lnTo>
                <a:lnTo>
                  <a:pt x="1103503" y="76072"/>
                </a:lnTo>
                <a:lnTo>
                  <a:pt x="1120775" y="85597"/>
                </a:lnTo>
                <a:lnTo>
                  <a:pt x="1120394" y="85343"/>
                </a:lnTo>
                <a:lnTo>
                  <a:pt x="1153922" y="105663"/>
                </a:lnTo>
                <a:lnTo>
                  <a:pt x="1154303" y="105917"/>
                </a:lnTo>
                <a:lnTo>
                  <a:pt x="1187069" y="128015"/>
                </a:lnTo>
                <a:lnTo>
                  <a:pt x="1186815" y="127761"/>
                </a:lnTo>
                <a:lnTo>
                  <a:pt x="1219327" y="151383"/>
                </a:lnTo>
                <a:lnTo>
                  <a:pt x="1251712" y="176021"/>
                </a:lnTo>
                <a:lnTo>
                  <a:pt x="1315847" y="226440"/>
                </a:lnTo>
                <a:lnTo>
                  <a:pt x="1348232" y="251586"/>
                </a:lnTo>
                <a:lnTo>
                  <a:pt x="1381125" y="275970"/>
                </a:lnTo>
                <a:lnTo>
                  <a:pt x="1414526" y="299211"/>
                </a:lnTo>
                <a:lnTo>
                  <a:pt x="1448689" y="320928"/>
                </a:lnTo>
                <a:lnTo>
                  <a:pt x="1466215" y="331088"/>
                </a:lnTo>
                <a:lnTo>
                  <a:pt x="1483868" y="340740"/>
                </a:lnTo>
                <a:lnTo>
                  <a:pt x="1501902" y="349757"/>
                </a:lnTo>
                <a:lnTo>
                  <a:pt x="1520317" y="358139"/>
                </a:lnTo>
                <a:lnTo>
                  <a:pt x="1542161" y="366902"/>
                </a:lnTo>
                <a:lnTo>
                  <a:pt x="1564513" y="374776"/>
                </a:lnTo>
                <a:lnTo>
                  <a:pt x="1587246" y="381380"/>
                </a:lnTo>
                <a:lnTo>
                  <a:pt x="1610360" y="386968"/>
                </a:lnTo>
                <a:lnTo>
                  <a:pt x="1625837" y="389251"/>
                </a:lnTo>
                <a:lnTo>
                  <a:pt x="1637919" y="391032"/>
                </a:lnTo>
                <a:lnTo>
                  <a:pt x="1702562" y="387603"/>
                </a:lnTo>
                <a:lnTo>
                  <a:pt x="1630299" y="342518"/>
                </a:lnTo>
                <a:lnTo>
                  <a:pt x="1640713" y="372236"/>
                </a:lnTo>
                <a:lnTo>
                  <a:pt x="1627642" y="370343"/>
                </a:lnTo>
                <a:lnTo>
                  <a:pt x="1613535" y="368299"/>
                </a:lnTo>
                <a:lnTo>
                  <a:pt x="1614424" y="368426"/>
                </a:lnTo>
                <a:lnTo>
                  <a:pt x="1591945" y="362965"/>
                </a:lnTo>
                <a:lnTo>
                  <a:pt x="1592326" y="363092"/>
                </a:lnTo>
                <a:lnTo>
                  <a:pt x="1570215" y="356522"/>
                </a:lnTo>
                <a:lnTo>
                  <a:pt x="1570482" y="356615"/>
                </a:lnTo>
                <a:lnTo>
                  <a:pt x="1570101" y="356488"/>
                </a:lnTo>
                <a:lnTo>
                  <a:pt x="1549019" y="349249"/>
                </a:lnTo>
                <a:lnTo>
                  <a:pt x="1527683" y="340486"/>
                </a:lnTo>
                <a:lnTo>
                  <a:pt x="1528064" y="340740"/>
                </a:lnTo>
                <a:lnTo>
                  <a:pt x="1510030" y="332485"/>
                </a:lnTo>
                <a:lnTo>
                  <a:pt x="1510284" y="332612"/>
                </a:lnTo>
                <a:lnTo>
                  <a:pt x="1492867" y="323967"/>
                </a:lnTo>
                <a:lnTo>
                  <a:pt x="1492631" y="323849"/>
                </a:lnTo>
                <a:lnTo>
                  <a:pt x="1475486" y="314451"/>
                </a:lnTo>
                <a:lnTo>
                  <a:pt x="1475740" y="314578"/>
                </a:lnTo>
                <a:lnTo>
                  <a:pt x="1458468" y="304545"/>
                </a:lnTo>
                <a:lnTo>
                  <a:pt x="1458849" y="304799"/>
                </a:lnTo>
                <a:lnTo>
                  <a:pt x="1425132" y="283332"/>
                </a:lnTo>
                <a:lnTo>
                  <a:pt x="1425321" y="283463"/>
                </a:lnTo>
                <a:lnTo>
                  <a:pt x="1424940" y="283209"/>
                </a:lnTo>
                <a:lnTo>
                  <a:pt x="1392428" y="260603"/>
                </a:lnTo>
                <a:lnTo>
                  <a:pt x="1359662" y="236346"/>
                </a:lnTo>
                <a:lnTo>
                  <a:pt x="1359916" y="236346"/>
                </a:lnTo>
                <a:lnTo>
                  <a:pt x="1327531" y="211454"/>
                </a:lnTo>
                <a:lnTo>
                  <a:pt x="1327658" y="211454"/>
                </a:lnTo>
                <a:lnTo>
                  <a:pt x="1263269" y="160908"/>
                </a:lnTo>
                <a:lnTo>
                  <a:pt x="1230757" y="136143"/>
                </a:lnTo>
                <a:lnTo>
                  <a:pt x="1197864" y="112267"/>
                </a:lnTo>
                <a:lnTo>
                  <a:pt x="1164336" y="89661"/>
                </a:lnTo>
                <a:lnTo>
                  <a:pt x="1130173" y="68960"/>
                </a:lnTo>
                <a:lnTo>
                  <a:pt x="1112520" y="59308"/>
                </a:lnTo>
                <a:lnTo>
                  <a:pt x="1094867" y="50418"/>
                </a:lnTo>
                <a:lnTo>
                  <a:pt x="1076706" y="42036"/>
                </a:lnTo>
                <a:lnTo>
                  <a:pt x="1058291" y="34416"/>
                </a:lnTo>
                <a:lnTo>
                  <a:pt x="1039622" y="27558"/>
                </a:lnTo>
                <a:lnTo>
                  <a:pt x="1020572" y="21462"/>
                </a:lnTo>
                <a:lnTo>
                  <a:pt x="1001141" y="16382"/>
                </a:lnTo>
                <a:lnTo>
                  <a:pt x="981456" y="12318"/>
                </a:lnTo>
                <a:lnTo>
                  <a:pt x="959358" y="8127"/>
                </a:lnTo>
                <a:lnTo>
                  <a:pt x="937260" y="4698"/>
                </a:lnTo>
                <a:lnTo>
                  <a:pt x="914908" y="2285"/>
                </a:lnTo>
                <a:lnTo>
                  <a:pt x="892683" y="761"/>
                </a:lnTo>
                <a:lnTo>
                  <a:pt x="870458" y="0"/>
                </a:lnTo>
                <a:lnTo>
                  <a:pt x="870331" y="19049"/>
                </a:lnTo>
                <a:lnTo>
                  <a:pt x="891794" y="19811"/>
                </a:lnTo>
                <a:lnTo>
                  <a:pt x="891540" y="19811"/>
                </a:lnTo>
                <a:lnTo>
                  <a:pt x="913384" y="21335"/>
                </a:lnTo>
                <a:lnTo>
                  <a:pt x="913003" y="21335"/>
                </a:lnTo>
                <a:lnTo>
                  <a:pt x="934974" y="23621"/>
                </a:lnTo>
                <a:lnTo>
                  <a:pt x="934593" y="23621"/>
                </a:lnTo>
                <a:lnTo>
                  <a:pt x="956310" y="26923"/>
                </a:lnTo>
                <a:lnTo>
                  <a:pt x="956056" y="26923"/>
                </a:lnTo>
                <a:lnTo>
                  <a:pt x="977900" y="30987"/>
                </a:lnTo>
                <a:lnTo>
                  <a:pt x="977646" y="30987"/>
                </a:lnTo>
                <a:lnTo>
                  <a:pt x="996950" y="35051"/>
                </a:lnTo>
                <a:lnTo>
                  <a:pt x="996569" y="34924"/>
                </a:lnTo>
                <a:lnTo>
                  <a:pt x="1015492" y="39877"/>
                </a:lnTo>
                <a:lnTo>
                  <a:pt x="1033272" y="45465"/>
                </a:lnTo>
                <a:lnTo>
                  <a:pt x="1033653" y="45592"/>
                </a:lnTo>
                <a:lnTo>
                  <a:pt x="1033413" y="45517"/>
                </a:lnTo>
                <a:lnTo>
                  <a:pt x="1051560" y="52196"/>
                </a:lnTo>
                <a:lnTo>
                  <a:pt x="1051179" y="52069"/>
                </a:lnTo>
                <a:lnTo>
                  <a:pt x="1069213" y="59562"/>
                </a:lnTo>
                <a:close/>
              </a:path>
              <a:path extrusionOk="0" h="418338" w="1702562">
                <a:moveTo>
                  <a:pt x="0" y="378967"/>
                </a:moveTo>
                <a:lnTo>
                  <a:pt x="7747" y="396366"/>
                </a:lnTo>
                <a:lnTo>
                  <a:pt x="49911" y="377824"/>
                </a:lnTo>
                <a:lnTo>
                  <a:pt x="91693" y="358393"/>
                </a:lnTo>
                <a:lnTo>
                  <a:pt x="132969" y="338327"/>
                </a:lnTo>
                <a:lnTo>
                  <a:pt x="173736" y="317753"/>
                </a:lnTo>
                <a:lnTo>
                  <a:pt x="214122" y="296417"/>
                </a:lnTo>
                <a:lnTo>
                  <a:pt x="254127" y="274446"/>
                </a:lnTo>
                <a:lnTo>
                  <a:pt x="293878" y="251840"/>
                </a:lnTo>
                <a:lnTo>
                  <a:pt x="333121" y="228472"/>
                </a:lnTo>
                <a:lnTo>
                  <a:pt x="370078" y="205612"/>
                </a:lnTo>
                <a:lnTo>
                  <a:pt x="407035" y="182117"/>
                </a:lnTo>
                <a:lnTo>
                  <a:pt x="444246" y="158368"/>
                </a:lnTo>
                <a:lnTo>
                  <a:pt x="444119" y="158368"/>
                </a:lnTo>
                <a:lnTo>
                  <a:pt x="481584" y="135127"/>
                </a:lnTo>
                <a:lnTo>
                  <a:pt x="481330" y="135254"/>
                </a:lnTo>
                <a:lnTo>
                  <a:pt x="519303" y="113029"/>
                </a:lnTo>
                <a:lnTo>
                  <a:pt x="518922" y="113156"/>
                </a:lnTo>
                <a:lnTo>
                  <a:pt x="557276" y="92328"/>
                </a:lnTo>
                <a:lnTo>
                  <a:pt x="557022" y="92582"/>
                </a:lnTo>
                <a:lnTo>
                  <a:pt x="576453" y="82930"/>
                </a:lnTo>
                <a:lnTo>
                  <a:pt x="576199" y="83057"/>
                </a:lnTo>
                <a:lnTo>
                  <a:pt x="595757" y="74040"/>
                </a:lnTo>
                <a:lnTo>
                  <a:pt x="595503" y="74167"/>
                </a:lnTo>
                <a:lnTo>
                  <a:pt x="615315" y="65912"/>
                </a:lnTo>
                <a:lnTo>
                  <a:pt x="614934" y="66039"/>
                </a:lnTo>
                <a:lnTo>
                  <a:pt x="635000" y="58419"/>
                </a:lnTo>
                <a:lnTo>
                  <a:pt x="634492" y="58546"/>
                </a:lnTo>
                <a:lnTo>
                  <a:pt x="655828" y="51688"/>
                </a:lnTo>
                <a:lnTo>
                  <a:pt x="655447" y="51688"/>
                </a:lnTo>
                <a:lnTo>
                  <a:pt x="676910" y="45465"/>
                </a:lnTo>
                <a:lnTo>
                  <a:pt x="676656" y="45465"/>
                </a:lnTo>
                <a:lnTo>
                  <a:pt x="698246" y="39750"/>
                </a:lnTo>
                <a:lnTo>
                  <a:pt x="697992" y="39877"/>
                </a:lnTo>
                <a:lnTo>
                  <a:pt x="719455" y="34797"/>
                </a:lnTo>
                <a:lnTo>
                  <a:pt x="719201" y="34924"/>
                </a:lnTo>
                <a:lnTo>
                  <a:pt x="740918" y="30479"/>
                </a:lnTo>
                <a:lnTo>
                  <a:pt x="740663" y="30479"/>
                </a:lnTo>
                <a:lnTo>
                  <a:pt x="762508" y="26669"/>
                </a:lnTo>
                <a:lnTo>
                  <a:pt x="762127" y="26796"/>
                </a:lnTo>
                <a:lnTo>
                  <a:pt x="783971" y="23748"/>
                </a:lnTo>
                <a:lnTo>
                  <a:pt x="783590" y="23748"/>
                </a:lnTo>
                <a:lnTo>
                  <a:pt x="805434" y="21462"/>
                </a:lnTo>
                <a:lnTo>
                  <a:pt x="805180" y="21462"/>
                </a:lnTo>
                <a:lnTo>
                  <a:pt x="827024" y="19938"/>
                </a:lnTo>
                <a:lnTo>
                  <a:pt x="826643" y="19938"/>
                </a:lnTo>
                <a:lnTo>
                  <a:pt x="848741" y="19176"/>
                </a:lnTo>
                <a:lnTo>
                  <a:pt x="848360" y="19176"/>
                </a:lnTo>
                <a:lnTo>
                  <a:pt x="869950" y="19049"/>
                </a:lnTo>
                <a:lnTo>
                  <a:pt x="891794" y="19811"/>
                </a:lnTo>
                <a:lnTo>
                  <a:pt x="870331" y="19049"/>
                </a:lnTo>
                <a:lnTo>
                  <a:pt x="870458" y="0"/>
                </a:lnTo>
                <a:lnTo>
                  <a:pt x="848233" y="126"/>
                </a:lnTo>
                <a:lnTo>
                  <a:pt x="825881" y="888"/>
                </a:lnTo>
                <a:lnTo>
                  <a:pt x="803656" y="2539"/>
                </a:lnTo>
                <a:lnTo>
                  <a:pt x="781431" y="4825"/>
                </a:lnTo>
                <a:lnTo>
                  <a:pt x="759333" y="7873"/>
                </a:lnTo>
                <a:lnTo>
                  <a:pt x="737235" y="11810"/>
                </a:lnTo>
                <a:lnTo>
                  <a:pt x="715263" y="16255"/>
                </a:lnTo>
                <a:lnTo>
                  <a:pt x="693419" y="21335"/>
                </a:lnTo>
                <a:lnTo>
                  <a:pt x="671703" y="27177"/>
                </a:lnTo>
                <a:lnTo>
                  <a:pt x="649986" y="33527"/>
                </a:lnTo>
                <a:lnTo>
                  <a:pt x="628396" y="40512"/>
                </a:lnTo>
                <a:lnTo>
                  <a:pt x="608076" y="48259"/>
                </a:lnTo>
                <a:lnTo>
                  <a:pt x="588010" y="56768"/>
                </a:lnTo>
                <a:lnTo>
                  <a:pt x="568198" y="65785"/>
                </a:lnTo>
                <a:lnTo>
                  <a:pt x="548386" y="75564"/>
                </a:lnTo>
                <a:lnTo>
                  <a:pt x="509778" y="96519"/>
                </a:lnTo>
                <a:lnTo>
                  <a:pt x="471550" y="118871"/>
                </a:lnTo>
                <a:lnTo>
                  <a:pt x="433959" y="142239"/>
                </a:lnTo>
                <a:lnTo>
                  <a:pt x="396748" y="165988"/>
                </a:lnTo>
                <a:lnTo>
                  <a:pt x="359918" y="189483"/>
                </a:lnTo>
                <a:lnTo>
                  <a:pt x="323215" y="212216"/>
                </a:lnTo>
                <a:lnTo>
                  <a:pt x="284225" y="235330"/>
                </a:lnTo>
                <a:lnTo>
                  <a:pt x="284353" y="235330"/>
                </a:lnTo>
                <a:lnTo>
                  <a:pt x="244856" y="257809"/>
                </a:lnTo>
                <a:lnTo>
                  <a:pt x="244983" y="257809"/>
                </a:lnTo>
                <a:lnTo>
                  <a:pt x="205105" y="279653"/>
                </a:lnTo>
                <a:lnTo>
                  <a:pt x="164973" y="300862"/>
                </a:lnTo>
                <a:lnTo>
                  <a:pt x="124587" y="321309"/>
                </a:lnTo>
                <a:lnTo>
                  <a:pt x="83438" y="341121"/>
                </a:lnTo>
                <a:lnTo>
                  <a:pt x="83566" y="341121"/>
                </a:lnTo>
                <a:lnTo>
                  <a:pt x="41910" y="360425"/>
                </a:lnTo>
                <a:lnTo>
                  <a:pt x="42164" y="360425"/>
                </a:lnTo>
                <a:lnTo>
                  <a:pt x="0" y="378967"/>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9" name="Google Shape;1929;p199"/>
          <p:cNvSpPr/>
          <p:nvPr/>
        </p:nvSpPr>
        <p:spPr>
          <a:xfrm>
            <a:off x="7884555" y="4111338"/>
            <a:ext cx="76170" cy="309531"/>
          </a:xfrm>
          <a:custGeom>
            <a:rect b="b" l="l" r="r" t="t"/>
            <a:pathLst>
              <a:path extrusionOk="0" h="309531" w="76170">
                <a:moveTo>
                  <a:pt x="36220" y="0"/>
                </a:moveTo>
                <a:lnTo>
                  <a:pt x="44054" y="35719"/>
                </a:lnTo>
                <a:lnTo>
                  <a:pt x="57776" y="70252"/>
                </a:lnTo>
                <a:lnTo>
                  <a:pt x="61518" y="68121"/>
                </a:lnTo>
                <a:lnTo>
                  <a:pt x="69790" y="59233"/>
                </a:lnTo>
                <a:lnTo>
                  <a:pt x="74801" y="48332"/>
                </a:lnTo>
                <a:lnTo>
                  <a:pt x="76170" y="36303"/>
                </a:lnTo>
                <a:lnTo>
                  <a:pt x="73518" y="24035"/>
                </a:lnTo>
                <a:lnTo>
                  <a:pt x="68065" y="14529"/>
                </a:lnTo>
                <a:lnTo>
                  <a:pt x="59148" y="6310"/>
                </a:lnTo>
                <a:lnTo>
                  <a:pt x="48236" y="1335"/>
                </a:lnTo>
                <a:lnTo>
                  <a:pt x="36220" y="0"/>
                </a:lnTo>
                <a:close/>
              </a:path>
              <a:path extrusionOk="0" h="309531" w="76170">
                <a:moveTo>
                  <a:pt x="32243" y="40418"/>
                </a:moveTo>
                <a:lnTo>
                  <a:pt x="27876" y="74731"/>
                </a:lnTo>
                <a:lnTo>
                  <a:pt x="39920" y="76089"/>
                </a:lnTo>
                <a:lnTo>
                  <a:pt x="45903" y="74795"/>
                </a:lnTo>
                <a:lnTo>
                  <a:pt x="32243" y="40418"/>
                </a:lnTo>
                <a:close/>
              </a:path>
              <a:path extrusionOk="0" h="309531" w="76170">
                <a:moveTo>
                  <a:pt x="45903" y="74795"/>
                </a:moveTo>
                <a:lnTo>
                  <a:pt x="139177" y="309531"/>
                </a:lnTo>
                <a:lnTo>
                  <a:pt x="150988" y="304832"/>
                </a:lnTo>
                <a:lnTo>
                  <a:pt x="57776" y="70252"/>
                </a:lnTo>
                <a:lnTo>
                  <a:pt x="44054" y="35719"/>
                </a:lnTo>
                <a:lnTo>
                  <a:pt x="36220" y="0"/>
                </a:lnTo>
                <a:lnTo>
                  <a:pt x="23988" y="2699"/>
                </a:lnTo>
                <a:lnTo>
                  <a:pt x="14652" y="8016"/>
                </a:lnTo>
                <a:lnTo>
                  <a:pt x="6380" y="16903"/>
                </a:lnTo>
                <a:lnTo>
                  <a:pt x="1369" y="27805"/>
                </a:lnTo>
                <a:lnTo>
                  <a:pt x="0" y="39833"/>
                </a:lnTo>
                <a:lnTo>
                  <a:pt x="2652" y="52102"/>
                </a:lnTo>
                <a:lnTo>
                  <a:pt x="8030" y="61502"/>
                </a:lnTo>
                <a:lnTo>
                  <a:pt x="16948" y="69743"/>
                </a:lnTo>
                <a:lnTo>
                  <a:pt x="27876" y="74731"/>
                </a:lnTo>
                <a:lnTo>
                  <a:pt x="32243" y="40418"/>
                </a:lnTo>
                <a:lnTo>
                  <a:pt x="45903" y="74795"/>
                </a:lnTo>
                <a:lnTo>
                  <a:pt x="52182" y="73438"/>
                </a:lnTo>
                <a:lnTo>
                  <a:pt x="45903" y="74795"/>
                </a:lnTo>
                <a:close/>
              </a:path>
            </a:pathLst>
          </a:custGeom>
          <a:solidFill>
            <a:srgbClr val="000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199"/>
          <p:cNvSpPr/>
          <p:nvPr/>
        </p:nvSpPr>
        <p:spPr>
          <a:xfrm>
            <a:off x="2095500" y="2209800"/>
            <a:ext cx="133350" cy="219075"/>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1" name="Google Shape;1931;p199"/>
          <p:cNvSpPr/>
          <p:nvPr/>
        </p:nvSpPr>
        <p:spPr>
          <a:xfrm>
            <a:off x="2009775" y="2209800"/>
            <a:ext cx="133350" cy="21907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2" name="Google Shape;1932;p199"/>
          <p:cNvSpPr/>
          <p:nvPr/>
        </p:nvSpPr>
        <p:spPr>
          <a:xfrm>
            <a:off x="2009775" y="2457450"/>
            <a:ext cx="219075" cy="2286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3" name="Google Shape;1933;p199"/>
          <p:cNvSpPr/>
          <p:nvPr/>
        </p:nvSpPr>
        <p:spPr>
          <a:xfrm>
            <a:off x="2000250" y="1933575"/>
            <a:ext cx="228600" cy="219075"/>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4" name="Google Shape;1934;p199"/>
          <p:cNvSpPr txBox="1"/>
          <p:nvPr/>
        </p:nvSpPr>
        <p:spPr>
          <a:xfrm>
            <a:off x="531495" y="328144"/>
            <a:ext cx="6598382" cy="559482"/>
          </a:xfrm>
          <a:prstGeom prst="rect">
            <a:avLst/>
          </a:prstGeom>
          <a:noFill/>
          <a:ln>
            <a:noFill/>
          </a:ln>
        </p:spPr>
        <p:txBody>
          <a:bodyPr anchorCtr="0" anchor="t" bIns="0" lIns="0" spcFirstLastPara="1" rIns="0" wrap="square" tIns="0">
            <a:noAutofit/>
          </a:bodyPr>
          <a:lstStyle/>
          <a:p>
            <a:pPr indent="0" lvl="0" marL="12700" marR="0" rtl="0" algn="l">
              <a:lnSpc>
                <a:spcPct val="81111"/>
              </a:lnSpc>
              <a:spcBef>
                <a:spcPts val="0"/>
              </a:spcBef>
              <a:spcAft>
                <a:spcPts val="0"/>
              </a:spcAft>
              <a:buNone/>
            </a:pPr>
            <a:r>
              <a:rPr b="1" baseline="30000" lang="en-US" sz="5400">
                <a:solidFill>
                  <a:srgbClr val="1F487C"/>
                </a:solidFill>
                <a:latin typeface="Calibri"/>
                <a:ea typeface="Calibri"/>
                <a:cs typeface="Calibri"/>
                <a:sym typeface="Calibri"/>
              </a:rPr>
              <a:t>Các thuốc nhóm ức chế thể </a:t>
            </a:r>
            <a:r>
              <a:rPr b="1" baseline="30000" lang="en-US" sz="5400">
                <a:solidFill>
                  <a:srgbClr val="1F487C"/>
                </a:solidFill>
                <a:latin typeface="Arial"/>
                <a:ea typeface="Arial"/>
                <a:cs typeface="Arial"/>
                <a:sym typeface="Arial"/>
              </a:rPr>
              <a:t>P2Y</a:t>
            </a:r>
            <a:r>
              <a:rPr b="1" baseline="-25000" lang="en-US" sz="3600">
                <a:solidFill>
                  <a:srgbClr val="1F487C"/>
                </a:solidFill>
                <a:latin typeface="Arial"/>
                <a:ea typeface="Arial"/>
                <a:cs typeface="Arial"/>
                <a:sym typeface="Arial"/>
              </a:rPr>
              <a:t>12</a:t>
            </a:r>
            <a:endParaRPr sz="2400">
              <a:solidFill>
                <a:schemeClr val="dk1"/>
              </a:solidFill>
              <a:latin typeface="Arial"/>
              <a:ea typeface="Arial"/>
              <a:cs typeface="Arial"/>
              <a:sym typeface="Arial"/>
            </a:endParaRPr>
          </a:p>
        </p:txBody>
      </p:sp>
      <p:sp>
        <p:nvSpPr>
          <p:cNvPr id="1935" name="Google Shape;1935;p199"/>
          <p:cNvSpPr txBox="1"/>
          <p:nvPr/>
        </p:nvSpPr>
        <p:spPr>
          <a:xfrm>
            <a:off x="7139051" y="355758"/>
            <a:ext cx="844466" cy="483235"/>
          </a:xfrm>
          <a:prstGeom prst="rect">
            <a:avLst/>
          </a:prstGeom>
          <a:noFill/>
          <a:ln>
            <a:noFill/>
          </a:ln>
        </p:spPr>
        <p:txBody>
          <a:bodyPr anchorCtr="0" anchor="t" bIns="0" lIns="0" spcFirstLastPara="1" rIns="0" wrap="square" tIns="0">
            <a:noAutofit/>
          </a:bodyPr>
          <a:lstStyle/>
          <a:p>
            <a:pPr indent="0" lvl="0" marL="12700" marR="0" rtl="0" algn="l">
              <a:lnSpc>
                <a:spcPct val="69814"/>
              </a:lnSpc>
              <a:spcBef>
                <a:spcPts val="0"/>
              </a:spcBef>
              <a:spcAft>
                <a:spcPts val="0"/>
              </a:spcAft>
              <a:buNone/>
            </a:pPr>
            <a:r>
              <a:rPr b="1" baseline="30000" lang="en-US" sz="5400">
                <a:solidFill>
                  <a:srgbClr val="1F487C"/>
                </a:solidFill>
                <a:latin typeface="Calibri"/>
                <a:ea typeface="Calibri"/>
                <a:cs typeface="Calibri"/>
                <a:sym typeface="Calibri"/>
              </a:rPr>
              <a:t>tiểu</a:t>
            </a:r>
            <a:endParaRPr sz="3600">
              <a:solidFill>
                <a:schemeClr val="dk1"/>
              </a:solidFill>
              <a:latin typeface="Calibri"/>
              <a:ea typeface="Calibri"/>
              <a:cs typeface="Calibri"/>
              <a:sym typeface="Calibri"/>
            </a:endParaRPr>
          </a:p>
        </p:txBody>
      </p:sp>
      <p:sp>
        <p:nvSpPr>
          <p:cNvPr id="1936" name="Google Shape;1936;p199"/>
          <p:cNvSpPr txBox="1"/>
          <p:nvPr/>
        </p:nvSpPr>
        <p:spPr>
          <a:xfrm>
            <a:off x="7987665" y="355758"/>
            <a:ext cx="758851" cy="483235"/>
          </a:xfrm>
          <a:prstGeom prst="rect">
            <a:avLst/>
          </a:prstGeom>
          <a:noFill/>
          <a:ln>
            <a:noFill/>
          </a:ln>
        </p:spPr>
        <p:txBody>
          <a:bodyPr anchorCtr="0" anchor="t" bIns="0" lIns="0" spcFirstLastPara="1" rIns="0" wrap="square" tIns="0">
            <a:noAutofit/>
          </a:bodyPr>
          <a:lstStyle/>
          <a:p>
            <a:pPr indent="0" lvl="0" marL="12700" marR="0" rtl="0" algn="l">
              <a:lnSpc>
                <a:spcPct val="69814"/>
              </a:lnSpc>
              <a:spcBef>
                <a:spcPts val="0"/>
              </a:spcBef>
              <a:spcAft>
                <a:spcPts val="0"/>
              </a:spcAft>
              <a:buNone/>
            </a:pPr>
            <a:r>
              <a:rPr b="1" baseline="30000" lang="en-US" sz="5400">
                <a:solidFill>
                  <a:srgbClr val="1F487C"/>
                </a:solidFill>
                <a:latin typeface="Calibri"/>
                <a:ea typeface="Calibri"/>
                <a:cs typeface="Calibri"/>
                <a:sym typeface="Calibri"/>
              </a:rPr>
              <a:t>cầu</a:t>
            </a:r>
            <a:endParaRPr sz="3600">
              <a:solidFill>
                <a:schemeClr val="dk1"/>
              </a:solidFill>
              <a:latin typeface="Calibri"/>
              <a:ea typeface="Calibri"/>
              <a:cs typeface="Calibri"/>
              <a:sym typeface="Calibri"/>
            </a:endParaRPr>
          </a:p>
        </p:txBody>
      </p:sp>
      <p:sp>
        <p:nvSpPr>
          <p:cNvPr id="1937" name="Google Shape;1937;p199"/>
          <p:cNvSpPr txBox="1"/>
          <p:nvPr/>
        </p:nvSpPr>
        <p:spPr>
          <a:xfrm>
            <a:off x="531495" y="909097"/>
            <a:ext cx="930539" cy="483235"/>
          </a:xfrm>
          <a:prstGeom prst="rect">
            <a:avLst/>
          </a:prstGeom>
          <a:noFill/>
          <a:ln>
            <a:noFill/>
          </a:ln>
        </p:spPr>
        <p:txBody>
          <a:bodyPr anchorCtr="0" anchor="t" bIns="0" lIns="0" spcFirstLastPara="1" rIns="0" wrap="square" tIns="0">
            <a:noAutofit/>
          </a:bodyPr>
          <a:lstStyle/>
          <a:p>
            <a:pPr indent="0" lvl="0" marL="12700" marR="0" rtl="0" algn="l">
              <a:lnSpc>
                <a:spcPct val="69814"/>
              </a:lnSpc>
              <a:spcBef>
                <a:spcPts val="0"/>
              </a:spcBef>
              <a:spcAft>
                <a:spcPts val="0"/>
              </a:spcAft>
              <a:buNone/>
            </a:pPr>
            <a:r>
              <a:rPr b="1" baseline="30000" lang="en-US" sz="5400">
                <a:solidFill>
                  <a:srgbClr val="1F487C"/>
                </a:solidFill>
                <a:latin typeface="Calibri"/>
                <a:ea typeface="Calibri"/>
                <a:cs typeface="Calibri"/>
                <a:sym typeface="Calibri"/>
              </a:rPr>
              <a:t>hiện</a:t>
            </a:r>
            <a:endParaRPr sz="3600">
              <a:solidFill>
                <a:schemeClr val="dk1"/>
              </a:solidFill>
              <a:latin typeface="Calibri"/>
              <a:ea typeface="Calibri"/>
              <a:cs typeface="Calibri"/>
              <a:sym typeface="Calibri"/>
            </a:endParaRPr>
          </a:p>
        </p:txBody>
      </p:sp>
      <p:sp>
        <p:nvSpPr>
          <p:cNvPr id="1938" name="Google Shape;1938;p199"/>
          <p:cNvSpPr txBox="1"/>
          <p:nvPr/>
        </p:nvSpPr>
        <p:spPr>
          <a:xfrm>
            <a:off x="1465961" y="909097"/>
            <a:ext cx="777912" cy="483235"/>
          </a:xfrm>
          <a:prstGeom prst="rect">
            <a:avLst/>
          </a:prstGeom>
          <a:noFill/>
          <a:ln>
            <a:noFill/>
          </a:ln>
        </p:spPr>
        <p:txBody>
          <a:bodyPr anchorCtr="0" anchor="t" bIns="0" lIns="0" spcFirstLastPara="1" rIns="0" wrap="square" tIns="0">
            <a:noAutofit/>
          </a:bodyPr>
          <a:lstStyle/>
          <a:p>
            <a:pPr indent="0" lvl="0" marL="12700" marR="0" rtl="0" algn="l">
              <a:lnSpc>
                <a:spcPct val="69814"/>
              </a:lnSpc>
              <a:spcBef>
                <a:spcPts val="0"/>
              </a:spcBef>
              <a:spcAft>
                <a:spcPts val="0"/>
              </a:spcAft>
              <a:buNone/>
            </a:pPr>
            <a:r>
              <a:rPr b="1" baseline="30000" lang="en-US" sz="5400">
                <a:solidFill>
                  <a:srgbClr val="1F487C"/>
                </a:solidFill>
                <a:latin typeface="Calibri"/>
                <a:ea typeface="Calibri"/>
                <a:cs typeface="Calibri"/>
                <a:sym typeface="Calibri"/>
              </a:rPr>
              <a:t>nay</a:t>
            </a:r>
            <a:endParaRPr sz="3600">
              <a:solidFill>
                <a:schemeClr val="dk1"/>
              </a:solidFill>
              <a:latin typeface="Calibri"/>
              <a:ea typeface="Calibri"/>
              <a:cs typeface="Calibri"/>
              <a:sym typeface="Calibri"/>
            </a:endParaRPr>
          </a:p>
        </p:txBody>
      </p:sp>
      <p:sp>
        <p:nvSpPr>
          <p:cNvPr id="1939" name="Google Shape;1939;p199"/>
          <p:cNvSpPr txBox="1"/>
          <p:nvPr/>
        </p:nvSpPr>
        <p:spPr>
          <a:xfrm>
            <a:off x="4472559" y="1785540"/>
            <a:ext cx="1689846" cy="426069"/>
          </a:xfrm>
          <a:prstGeom prst="rect">
            <a:avLst/>
          </a:prstGeom>
          <a:noFill/>
          <a:ln>
            <a:noFill/>
          </a:ln>
        </p:spPr>
        <p:txBody>
          <a:bodyPr anchorCtr="0" anchor="t" bIns="0" lIns="0" spcFirstLastPara="1" rIns="0" wrap="square" tIns="0">
            <a:noAutofit/>
          </a:bodyPr>
          <a:lstStyle/>
          <a:p>
            <a:pPr indent="0" lvl="0" marL="0" marR="0" rtl="0" algn="ctr">
              <a:lnSpc>
                <a:spcPct val="73571"/>
              </a:lnSpc>
              <a:spcBef>
                <a:spcPts val="0"/>
              </a:spcBef>
              <a:spcAft>
                <a:spcPts val="0"/>
              </a:spcAft>
              <a:buNone/>
            </a:pPr>
            <a:r>
              <a:rPr b="1" baseline="30000" lang="en-US" sz="2100">
                <a:solidFill>
                  <a:srgbClr val="000066"/>
                </a:solidFill>
                <a:latin typeface="Calibri"/>
                <a:ea typeface="Calibri"/>
                <a:cs typeface="Calibri"/>
                <a:sym typeface="Calibri"/>
              </a:rPr>
              <a:t>Không cần chuyển hóa</a:t>
            </a:r>
            <a:endParaRPr sz="1400">
              <a:solidFill>
                <a:schemeClr val="dk1"/>
              </a:solidFill>
              <a:latin typeface="Calibri"/>
              <a:ea typeface="Calibri"/>
              <a:cs typeface="Calibri"/>
              <a:sym typeface="Calibri"/>
            </a:endParaRPr>
          </a:p>
          <a:p>
            <a:pPr indent="0" lvl="0" marL="367807" marR="350863" rtl="0" algn="ctr">
              <a:lnSpc>
                <a:spcPct val="101725"/>
              </a:lnSpc>
              <a:spcBef>
                <a:spcPts val="0"/>
              </a:spcBef>
              <a:spcAft>
                <a:spcPts val="0"/>
              </a:spcAft>
              <a:buNone/>
            </a:pPr>
            <a:r>
              <a:rPr b="1" lang="en-US" sz="1400">
                <a:solidFill>
                  <a:srgbClr val="000066"/>
                </a:solidFill>
                <a:latin typeface="Calibri"/>
                <a:ea typeface="Calibri"/>
                <a:cs typeface="Calibri"/>
                <a:sym typeface="Calibri"/>
              </a:rPr>
              <a:t>trong cơ thể</a:t>
            </a:r>
            <a:endParaRPr sz="1400">
              <a:solidFill>
                <a:schemeClr val="dk1"/>
              </a:solidFill>
              <a:latin typeface="Calibri"/>
              <a:ea typeface="Calibri"/>
              <a:cs typeface="Calibri"/>
              <a:sym typeface="Calibri"/>
            </a:endParaRPr>
          </a:p>
        </p:txBody>
      </p:sp>
      <p:sp>
        <p:nvSpPr>
          <p:cNvPr id="1940" name="Google Shape;1940;p199"/>
          <p:cNvSpPr txBox="1"/>
          <p:nvPr/>
        </p:nvSpPr>
        <p:spPr>
          <a:xfrm>
            <a:off x="2254250" y="1967134"/>
            <a:ext cx="2048805" cy="707009"/>
          </a:xfrm>
          <a:prstGeom prst="rect">
            <a:avLst/>
          </a:prstGeom>
          <a:noFill/>
          <a:ln>
            <a:noFill/>
          </a:ln>
        </p:spPr>
        <p:txBody>
          <a:bodyPr anchorCtr="0" anchor="t" bIns="0" lIns="0" spcFirstLastPara="1" rIns="0" wrap="square" tIns="0">
            <a:noAutofit/>
          </a:bodyPr>
          <a:lstStyle/>
          <a:p>
            <a:pPr indent="0" lvl="0" marL="12700" marR="27192" rtl="0" algn="l">
              <a:lnSpc>
                <a:spcPct val="73571"/>
              </a:lnSpc>
              <a:spcBef>
                <a:spcPts val="0"/>
              </a:spcBef>
              <a:spcAft>
                <a:spcPts val="0"/>
              </a:spcAft>
              <a:buNone/>
            </a:pPr>
            <a:r>
              <a:rPr baseline="30000" lang="en-US" sz="2100">
                <a:solidFill>
                  <a:srgbClr val="000066"/>
                </a:solidFill>
                <a:latin typeface="Calibri"/>
                <a:ea typeface="Calibri"/>
                <a:cs typeface="Calibri"/>
                <a:sym typeface="Calibri"/>
              </a:rPr>
              <a:t>Chất có hoạt tính</a:t>
            </a:r>
            <a:endParaRPr sz="1400">
              <a:solidFill>
                <a:schemeClr val="dk1"/>
              </a:solidFill>
              <a:latin typeface="Calibri"/>
              <a:ea typeface="Calibri"/>
              <a:cs typeface="Calibri"/>
              <a:sym typeface="Calibri"/>
            </a:endParaRPr>
          </a:p>
          <a:p>
            <a:pPr indent="0" lvl="0" marL="12700" marR="0" rtl="0" algn="l">
              <a:lnSpc>
                <a:spcPct val="101725"/>
              </a:lnSpc>
              <a:spcBef>
                <a:spcPts val="72"/>
              </a:spcBef>
              <a:spcAft>
                <a:spcPts val="0"/>
              </a:spcAft>
              <a:buNone/>
            </a:pPr>
            <a:r>
              <a:rPr lang="en-US" sz="1400">
                <a:solidFill>
                  <a:srgbClr val="000066"/>
                </a:solidFill>
                <a:latin typeface="Calibri"/>
                <a:ea typeface="Calibri"/>
                <a:cs typeface="Calibri"/>
                <a:sym typeface="Calibri"/>
              </a:rPr>
              <a:t>Chất chuyển hóa trung gian</a:t>
            </a:r>
            <a:endParaRPr sz="1400">
              <a:solidFill>
                <a:schemeClr val="dk1"/>
              </a:solidFill>
              <a:latin typeface="Calibri"/>
              <a:ea typeface="Calibri"/>
              <a:cs typeface="Calibri"/>
              <a:sym typeface="Calibri"/>
            </a:endParaRPr>
          </a:p>
          <a:p>
            <a:pPr indent="0" lvl="0" marL="12700" marR="27192" rtl="0" algn="l">
              <a:lnSpc>
                <a:spcPct val="101725"/>
              </a:lnSpc>
              <a:spcBef>
                <a:spcPts val="375"/>
              </a:spcBef>
              <a:spcAft>
                <a:spcPts val="0"/>
              </a:spcAft>
              <a:buNone/>
            </a:pPr>
            <a:r>
              <a:rPr lang="en-US" sz="1400">
                <a:solidFill>
                  <a:srgbClr val="000066"/>
                </a:solidFill>
                <a:latin typeface="Calibri"/>
                <a:ea typeface="Calibri"/>
                <a:cs typeface="Calibri"/>
                <a:sym typeface="Calibri"/>
              </a:rPr>
              <a:t>Tiền thuốc</a:t>
            </a:r>
            <a:endParaRPr sz="1400">
              <a:solidFill>
                <a:schemeClr val="dk1"/>
              </a:solidFill>
              <a:latin typeface="Calibri"/>
              <a:ea typeface="Calibri"/>
              <a:cs typeface="Calibri"/>
              <a:sym typeface="Calibri"/>
            </a:endParaRPr>
          </a:p>
        </p:txBody>
      </p:sp>
      <p:sp>
        <p:nvSpPr>
          <p:cNvPr id="1941" name="Google Shape;1941;p199"/>
          <p:cNvSpPr txBox="1"/>
          <p:nvPr/>
        </p:nvSpPr>
        <p:spPr>
          <a:xfrm>
            <a:off x="4365625" y="2675651"/>
            <a:ext cx="938497" cy="1275143"/>
          </a:xfrm>
          <a:prstGeom prst="rect">
            <a:avLst/>
          </a:prstGeom>
          <a:noFill/>
          <a:ln>
            <a:noFill/>
          </a:ln>
        </p:spPr>
        <p:txBody>
          <a:bodyPr anchorCtr="0" anchor="t" bIns="0" lIns="0" spcFirstLastPara="1" rIns="0" wrap="square" tIns="0">
            <a:noAutofit/>
          </a:bodyPr>
          <a:lstStyle/>
          <a:p>
            <a:pPr indent="0" lvl="0" marL="179046" marR="216392" rtl="0" algn="ctr">
              <a:lnSpc>
                <a:spcPct val="73611"/>
              </a:lnSpc>
              <a:spcBef>
                <a:spcPts val="0"/>
              </a:spcBef>
              <a:spcAft>
                <a:spcPts val="0"/>
              </a:spcAft>
              <a:buNone/>
            </a:pPr>
            <a:r>
              <a:rPr b="1" baseline="30000" lang="en-US" sz="1800">
                <a:solidFill>
                  <a:srgbClr val="000066"/>
                </a:solidFill>
                <a:latin typeface="Calibri"/>
                <a:ea typeface="Calibri"/>
                <a:cs typeface="Calibri"/>
                <a:sym typeface="Calibri"/>
              </a:rPr>
              <a:t>Oxi hóa</a:t>
            </a:r>
            <a:endParaRPr sz="1200">
              <a:solidFill>
                <a:schemeClr val="dk1"/>
              </a:solidFill>
              <a:latin typeface="Calibri"/>
              <a:ea typeface="Calibri"/>
              <a:cs typeface="Calibri"/>
              <a:sym typeface="Calibri"/>
            </a:endParaRPr>
          </a:p>
          <a:p>
            <a:pPr indent="0" lvl="0" marL="0" marR="0" rtl="0" algn="ctr">
              <a:lnSpc>
                <a:spcPct val="79444"/>
              </a:lnSpc>
              <a:spcBef>
                <a:spcPts val="5"/>
              </a:spcBef>
              <a:spcAft>
                <a:spcPts val="0"/>
              </a:spcAft>
              <a:buNone/>
            </a:pPr>
            <a:r>
              <a:rPr b="1" baseline="30000" lang="en-US" sz="1800">
                <a:solidFill>
                  <a:srgbClr val="000066"/>
                </a:solidFill>
                <a:latin typeface="Calibri"/>
                <a:ea typeface="Calibri"/>
                <a:cs typeface="Calibri"/>
                <a:sym typeface="Calibri"/>
              </a:rPr>
              <a:t>phụ thuộcCYP</a:t>
            </a:r>
            <a:endParaRPr sz="1200">
              <a:solidFill>
                <a:schemeClr val="dk1"/>
              </a:solidFill>
              <a:latin typeface="Calibri"/>
              <a:ea typeface="Calibri"/>
              <a:cs typeface="Calibri"/>
              <a:sym typeface="Calibri"/>
            </a:endParaRPr>
          </a:p>
          <a:p>
            <a:pPr indent="0" lvl="0" marL="131421" marR="127154" rtl="0" algn="ctr">
              <a:lnSpc>
                <a:spcPct val="79166"/>
              </a:lnSpc>
              <a:spcBef>
                <a:spcPts val="0"/>
              </a:spcBef>
              <a:spcAft>
                <a:spcPts val="0"/>
              </a:spcAft>
              <a:buNone/>
            </a:pPr>
            <a:r>
              <a:rPr b="1" baseline="30000" lang="en-US" sz="1800">
                <a:solidFill>
                  <a:srgbClr val="000066"/>
                </a:solidFill>
                <a:latin typeface="Calibri"/>
                <a:ea typeface="Calibri"/>
                <a:cs typeface="Calibri"/>
                <a:sym typeface="Calibri"/>
              </a:rPr>
              <a:t>CYP3A4/5</a:t>
            </a:r>
            <a:endParaRPr sz="1200">
              <a:solidFill>
                <a:schemeClr val="dk1"/>
              </a:solidFill>
              <a:latin typeface="Calibri"/>
              <a:ea typeface="Calibri"/>
              <a:cs typeface="Calibri"/>
              <a:sym typeface="Calibri"/>
            </a:endParaRPr>
          </a:p>
          <a:p>
            <a:pPr indent="0" lvl="0" marL="207621" marR="204199" rtl="0" algn="ctr">
              <a:lnSpc>
                <a:spcPct val="101725"/>
              </a:lnSpc>
              <a:spcBef>
                <a:spcPts val="0"/>
              </a:spcBef>
              <a:spcAft>
                <a:spcPts val="0"/>
              </a:spcAft>
              <a:buNone/>
            </a:pPr>
            <a:r>
              <a:rPr b="1" lang="en-US" sz="1200">
                <a:solidFill>
                  <a:srgbClr val="000066"/>
                </a:solidFill>
                <a:latin typeface="Calibri"/>
                <a:ea typeface="Calibri"/>
                <a:cs typeface="Calibri"/>
                <a:sym typeface="Calibri"/>
              </a:rPr>
              <a:t>CYP2B6</a:t>
            </a:r>
            <a:endParaRPr sz="1200">
              <a:solidFill>
                <a:schemeClr val="dk1"/>
              </a:solidFill>
              <a:latin typeface="Calibri"/>
              <a:ea typeface="Calibri"/>
              <a:cs typeface="Calibri"/>
              <a:sym typeface="Calibri"/>
            </a:endParaRPr>
          </a:p>
          <a:p>
            <a:pPr indent="0" lvl="0" marL="169545" marR="174973" rtl="0" algn="ctr">
              <a:lnSpc>
                <a:spcPct val="79166"/>
              </a:lnSpc>
              <a:spcBef>
                <a:spcPts val="71"/>
              </a:spcBef>
              <a:spcAft>
                <a:spcPts val="0"/>
              </a:spcAft>
              <a:buNone/>
            </a:pPr>
            <a:r>
              <a:rPr b="1" baseline="30000" lang="en-US" sz="1800">
                <a:solidFill>
                  <a:srgbClr val="000066"/>
                </a:solidFill>
                <a:latin typeface="Calibri"/>
                <a:ea typeface="Calibri"/>
                <a:cs typeface="Calibri"/>
                <a:sym typeface="Calibri"/>
              </a:rPr>
              <a:t>CYP2C19</a:t>
            </a:r>
            <a:endParaRPr sz="1200">
              <a:solidFill>
                <a:schemeClr val="dk1"/>
              </a:solidFill>
              <a:latin typeface="Calibri"/>
              <a:ea typeface="Calibri"/>
              <a:cs typeface="Calibri"/>
              <a:sym typeface="Calibri"/>
            </a:endParaRPr>
          </a:p>
          <a:p>
            <a:pPr indent="0" lvl="0" marL="207621" marR="213292" rtl="0" algn="ctr">
              <a:lnSpc>
                <a:spcPct val="79444"/>
              </a:lnSpc>
              <a:spcBef>
                <a:spcPts val="0"/>
              </a:spcBef>
              <a:spcAft>
                <a:spcPts val="0"/>
              </a:spcAft>
              <a:buNone/>
            </a:pPr>
            <a:r>
              <a:rPr b="1" baseline="30000" lang="en-US" sz="1800">
                <a:solidFill>
                  <a:srgbClr val="000066"/>
                </a:solidFill>
                <a:latin typeface="Calibri"/>
                <a:ea typeface="Calibri"/>
                <a:cs typeface="Calibri"/>
                <a:sym typeface="Calibri"/>
              </a:rPr>
              <a:t>CYP2C9</a:t>
            </a:r>
            <a:endParaRPr sz="1200">
              <a:solidFill>
                <a:schemeClr val="dk1"/>
              </a:solidFill>
              <a:latin typeface="Calibri"/>
              <a:ea typeface="Calibri"/>
              <a:cs typeface="Calibri"/>
              <a:sym typeface="Calibri"/>
            </a:endParaRPr>
          </a:p>
          <a:p>
            <a:pPr indent="0" lvl="0" marL="198096" marR="203728" rtl="0" algn="ctr">
              <a:lnSpc>
                <a:spcPct val="79444"/>
              </a:lnSpc>
              <a:spcBef>
                <a:spcPts val="0"/>
              </a:spcBef>
              <a:spcAft>
                <a:spcPts val="0"/>
              </a:spcAft>
              <a:buNone/>
            </a:pPr>
            <a:r>
              <a:rPr b="1" baseline="30000" lang="en-US" sz="1800">
                <a:solidFill>
                  <a:srgbClr val="000066"/>
                </a:solidFill>
                <a:latin typeface="Calibri"/>
                <a:ea typeface="Calibri"/>
                <a:cs typeface="Calibri"/>
                <a:sym typeface="Calibri"/>
              </a:rPr>
              <a:t>CYP2D6</a:t>
            </a:r>
            <a:endParaRPr sz="1200">
              <a:solidFill>
                <a:schemeClr val="dk1"/>
              </a:solidFill>
              <a:latin typeface="Calibri"/>
              <a:ea typeface="Calibri"/>
              <a:cs typeface="Calibri"/>
              <a:sym typeface="Calibri"/>
            </a:endParaRPr>
          </a:p>
        </p:txBody>
      </p:sp>
      <p:sp>
        <p:nvSpPr>
          <p:cNvPr id="1942" name="Google Shape;1942;p199"/>
          <p:cNvSpPr txBox="1"/>
          <p:nvPr/>
        </p:nvSpPr>
        <p:spPr>
          <a:xfrm>
            <a:off x="374332" y="3186191"/>
            <a:ext cx="1005868" cy="254317"/>
          </a:xfrm>
          <a:prstGeom prst="rect">
            <a:avLst/>
          </a:prstGeom>
          <a:noFill/>
          <a:ln>
            <a:noFill/>
          </a:ln>
        </p:spPr>
        <p:txBody>
          <a:bodyPr anchorCtr="0" anchor="t" bIns="0" lIns="0" spcFirstLastPara="1" rIns="0" wrap="square" tIns="0">
            <a:noAutofit/>
          </a:bodyPr>
          <a:lstStyle/>
          <a:p>
            <a:pPr indent="0" lvl="0" marL="12700" marR="0" rtl="0" algn="l">
              <a:lnSpc>
                <a:spcPct val="71666"/>
              </a:lnSpc>
              <a:spcBef>
                <a:spcPts val="0"/>
              </a:spcBef>
              <a:spcAft>
                <a:spcPts val="0"/>
              </a:spcAft>
              <a:buNone/>
            </a:pPr>
            <a:r>
              <a:rPr b="1" baseline="30000" lang="en-US" sz="2700">
                <a:solidFill>
                  <a:srgbClr val="EB851F"/>
                </a:solidFill>
                <a:latin typeface="Calibri"/>
                <a:ea typeface="Calibri"/>
                <a:cs typeface="Calibri"/>
                <a:sym typeface="Calibri"/>
              </a:rPr>
              <a:t>Ticagrelor</a:t>
            </a:r>
            <a:endParaRPr sz="1800">
              <a:solidFill>
                <a:schemeClr val="dk1"/>
              </a:solidFill>
              <a:latin typeface="Calibri"/>
              <a:ea typeface="Calibri"/>
              <a:cs typeface="Calibri"/>
              <a:sym typeface="Calibri"/>
            </a:endParaRPr>
          </a:p>
        </p:txBody>
      </p:sp>
      <p:sp>
        <p:nvSpPr>
          <p:cNvPr id="1943" name="Google Shape;1943;p199"/>
          <p:cNvSpPr txBox="1"/>
          <p:nvPr/>
        </p:nvSpPr>
        <p:spPr>
          <a:xfrm>
            <a:off x="7452106" y="3552745"/>
            <a:ext cx="619858" cy="206692"/>
          </a:xfrm>
          <a:prstGeom prst="rect">
            <a:avLst/>
          </a:prstGeom>
          <a:noFill/>
          <a:ln>
            <a:noFill/>
          </a:ln>
        </p:spPr>
        <p:txBody>
          <a:bodyPr anchorCtr="0" anchor="t" bIns="0" lIns="0" spcFirstLastPara="1" rIns="0" wrap="square" tIns="0">
            <a:noAutofit/>
          </a:bodyPr>
          <a:lstStyle/>
          <a:p>
            <a:pPr indent="0" lvl="0" marL="12700" marR="0" rtl="0" algn="l">
              <a:lnSpc>
                <a:spcPct val="73571"/>
              </a:lnSpc>
              <a:spcBef>
                <a:spcPts val="0"/>
              </a:spcBef>
              <a:spcAft>
                <a:spcPts val="0"/>
              </a:spcAft>
              <a:buNone/>
            </a:pPr>
            <a:r>
              <a:rPr b="1" baseline="30000" lang="en-US" sz="2100">
                <a:solidFill>
                  <a:srgbClr val="000066"/>
                </a:solidFill>
                <a:latin typeface="Calibri"/>
                <a:ea typeface="Calibri"/>
                <a:cs typeface="Calibri"/>
                <a:sym typeface="Calibri"/>
              </a:rPr>
              <a:t>Gắn kết</a:t>
            </a:r>
            <a:endParaRPr sz="1400">
              <a:solidFill>
                <a:schemeClr val="dk1"/>
              </a:solidFill>
              <a:latin typeface="Calibri"/>
              <a:ea typeface="Calibri"/>
              <a:cs typeface="Calibri"/>
              <a:sym typeface="Calibri"/>
            </a:endParaRPr>
          </a:p>
        </p:txBody>
      </p:sp>
      <p:sp>
        <p:nvSpPr>
          <p:cNvPr id="1944" name="Google Shape;1944;p199"/>
          <p:cNvSpPr txBox="1"/>
          <p:nvPr/>
        </p:nvSpPr>
        <p:spPr>
          <a:xfrm>
            <a:off x="3378200" y="3609990"/>
            <a:ext cx="830526" cy="359473"/>
          </a:xfrm>
          <a:prstGeom prst="rect">
            <a:avLst/>
          </a:prstGeom>
          <a:noFill/>
          <a:ln>
            <a:noFill/>
          </a:ln>
        </p:spPr>
        <p:txBody>
          <a:bodyPr anchorCtr="0" anchor="t" bIns="0" lIns="0" spcFirstLastPara="1" rIns="0" wrap="square" tIns="0">
            <a:noAutofit/>
          </a:bodyPr>
          <a:lstStyle/>
          <a:p>
            <a:pPr indent="0" lvl="0" marL="41275" marR="22907" rtl="0" algn="l">
              <a:lnSpc>
                <a:spcPct val="73611"/>
              </a:lnSpc>
              <a:spcBef>
                <a:spcPts val="0"/>
              </a:spcBef>
              <a:spcAft>
                <a:spcPts val="0"/>
              </a:spcAft>
              <a:buNone/>
            </a:pPr>
            <a:r>
              <a:rPr b="1" baseline="30000" lang="en-US" sz="1800">
                <a:solidFill>
                  <a:srgbClr val="000066"/>
                </a:solidFill>
                <a:latin typeface="Calibri"/>
                <a:ea typeface="Calibri"/>
                <a:cs typeface="Calibri"/>
                <a:sym typeface="Calibri"/>
              </a:rPr>
              <a:t>Thủy phân</a:t>
            </a:r>
            <a:endParaRPr sz="1200">
              <a:solidFill>
                <a:schemeClr val="dk1"/>
              </a:solidFill>
              <a:latin typeface="Calibri"/>
              <a:ea typeface="Calibri"/>
              <a:cs typeface="Calibri"/>
              <a:sym typeface="Calibri"/>
            </a:endParaRPr>
          </a:p>
          <a:p>
            <a:pPr indent="0" lvl="0" marL="12700" marR="0" rtl="0" algn="l">
              <a:lnSpc>
                <a:spcPct val="79444"/>
              </a:lnSpc>
              <a:spcBef>
                <a:spcPts val="5"/>
              </a:spcBef>
              <a:spcAft>
                <a:spcPts val="0"/>
              </a:spcAft>
              <a:buNone/>
            </a:pPr>
            <a:r>
              <a:rPr b="1" baseline="30000" lang="en-US" sz="1800">
                <a:solidFill>
                  <a:srgbClr val="000066"/>
                </a:solidFill>
                <a:latin typeface="Calibri"/>
                <a:ea typeface="Calibri"/>
                <a:cs typeface="Calibri"/>
                <a:sym typeface="Calibri"/>
              </a:rPr>
              <a:t>bởi esterase</a:t>
            </a:r>
            <a:endParaRPr sz="1200">
              <a:solidFill>
                <a:schemeClr val="dk1"/>
              </a:solidFill>
              <a:latin typeface="Calibri"/>
              <a:ea typeface="Calibri"/>
              <a:cs typeface="Calibri"/>
              <a:sym typeface="Calibri"/>
            </a:endParaRPr>
          </a:p>
        </p:txBody>
      </p:sp>
      <p:sp>
        <p:nvSpPr>
          <p:cNvPr id="1945" name="Google Shape;1945;p199"/>
          <p:cNvSpPr txBox="1"/>
          <p:nvPr/>
        </p:nvSpPr>
        <p:spPr>
          <a:xfrm>
            <a:off x="8128634" y="3985402"/>
            <a:ext cx="577473" cy="178117"/>
          </a:xfrm>
          <a:prstGeom prst="rect">
            <a:avLst/>
          </a:prstGeom>
          <a:noFill/>
          <a:ln>
            <a:noFill/>
          </a:ln>
        </p:spPr>
        <p:txBody>
          <a:bodyPr anchorCtr="0" anchor="t" bIns="0" lIns="0" spcFirstLastPara="1" rIns="0" wrap="square" tIns="0">
            <a:noAutofit/>
          </a:bodyPr>
          <a:lstStyle/>
          <a:p>
            <a:pPr indent="0" lvl="0" marL="12700" marR="0" rtl="0" algn="l">
              <a:lnSpc>
                <a:spcPct val="73611"/>
              </a:lnSpc>
              <a:spcBef>
                <a:spcPts val="0"/>
              </a:spcBef>
              <a:spcAft>
                <a:spcPts val="0"/>
              </a:spcAft>
              <a:buNone/>
            </a:pPr>
            <a:r>
              <a:rPr b="1" baseline="30000" lang="en-US" sz="1800">
                <a:solidFill>
                  <a:schemeClr val="dk1"/>
                </a:solidFill>
                <a:latin typeface="Calibri"/>
                <a:ea typeface="Calibri"/>
                <a:cs typeface="Calibri"/>
                <a:sym typeface="Calibri"/>
              </a:rPr>
              <a:t>Tiểu cầu</a:t>
            </a:r>
            <a:endParaRPr sz="1200">
              <a:solidFill>
                <a:schemeClr val="dk1"/>
              </a:solidFill>
              <a:latin typeface="Calibri"/>
              <a:ea typeface="Calibri"/>
              <a:cs typeface="Calibri"/>
              <a:sym typeface="Calibri"/>
            </a:endParaRPr>
          </a:p>
        </p:txBody>
      </p:sp>
      <p:sp>
        <p:nvSpPr>
          <p:cNvPr id="1946" name="Google Shape;1946;p199"/>
          <p:cNvSpPr txBox="1"/>
          <p:nvPr/>
        </p:nvSpPr>
        <p:spPr>
          <a:xfrm>
            <a:off x="559435" y="4032742"/>
            <a:ext cx="818677" cy="225742"/>
          </a:xfrm>
          <a:prstGeom prst="rect">
            <a:avLst/>
          </a:prstGeom>
          <a:noFill/>
          <a:ln>
            <a:noFill/>
          </a:ln>
        </p:spPr>
        <p:txBody>
          <a:bodyPr anchorCtr="0" anchor="t" bIns="0" lIns="0" spcFirstLastPara="1" rIns="0" wrap="square" tIns="0">
            <a:noAutofit/>
          </a:bodyPr>
          <a:lstStyle/>
          <a:p>
            <a:pPr indent="0" lvl="0" marL="12700" marR="0" rtl="0" algn="l">
              <a:lnSpc>
                <a:spcPct val="73118"/>
              </a:lnSpc>
              <a:spcBef>
                <a:spcPts val="0"/>
              </a:spcBef>
              <a:spcAft>
                <a:spcPts val="0"/>
              </a:spcAft>
              <a:buNone/>
            </a:pPr>
            <a:r>
              <a:rPr b="1" baseline="30000" lang="en-US" sz="2325">
                <a:solidFill>
                  <a:srgbClr val="006FC0"/>
                </a:solidFill>
                <a:latin typeface="Calibri"/>
                <a:ea typeface="Calibri"/>
                <a:cs typeface="Calibri"/>
                <a:sym typeface="Calibri"/>
              </a:rPr>
              <a:t>Prasugrel</a:t>
            </a:r>
            <a:endParaRPr sz="1550">
              <a:solidFill>
                <a:schemeClr val="dk1"/>
              </a:solidFill>
              <a:latin typeface="Calibri"/>
              <a:ea typeface="Calibri"/>
              <a:cs typeface="Calibri"/>
              <a:sym typeface="Calibri"/>
            </a:endParaRPr>
          </a:p>
        </p:txBody>
      </p:sp>
      <p:sp>
        <p:nvSpPr>
          <p:cNvPr id="1947" name="Google Shape;1947;p199"/>
          <p:cNvSpPr txBox="1"/>
          <p:nvPr/>
        </p:nvSpPr>
        <p:spPr>
          <a:xfrm>
            <a:off x="7786751" y="4483909"/>
            <a:ext cx="456709" cy="228123"/>
          </a:xfrm>
          <a:prstGeom prst="rect">
            <a:avLst/>
          </a:prstGeom>
          <a:noFill/>
          <a:ln>
            <a:noFill/>
          </a:ln>
        </p:spPr>
        <p:txBody>
          <a:bodyPr anchorCtr="0" anchor="t" bIns="0" lIns="0" spcFirstLastPara="1" rIns="0" wrap="square" tIns="0">
            <a:noAutofit/>
          </a:bodyPr>
          <a:lstStyle/>
          <a:p>
            <a:pPr indent="0" lvl="0" marL="12700" marR="0" rtl="0" algn="l">
              <a:lnSpc>
                <a:spcPct val="81428"/>
              </a:lnSpc>
              <a:spcBef>
                <a:spcPts val="0"/>
              </a:spcBef>
              <a:spcAft>
                <a:spcPts val="0"/>
              </a:spcAft>
              <a:buNone/>
            </a:pPr>
            <a:r>
              <a:rPr b="1" baseline="30000" lang="en-US" sz="2100">
                <a:solidFill>
                  <a:srgbClr val="000066"/>
                </a:solidFill>
                <a:latin typeface="Calibri"/>
                <a:ea typeface="Calibri"/>
                <a:cs typeface="Calibri"/>
                <a:sym typeface="Calibri"/>
              </a:rPr>
              <a:t>P2Y</a:t>
            </a:r>
            <a:r>
              <a:rPr b="1" baseline="-25000" lang="en-US" sz="1350">
                <a:solidFill>
                  <a:srgbClr val="000066"/>
                </a:solidFill>
                <a:latin typeface="Calibri"/>
                <a:ea typeface="Calibri"/>
                <a:cs typeface="Calibri"/>
                <a:sym typeface="Calibri"/>
              </a:rPr>
              <a:t>12</a:t>
            </a:r>
            <a:endParaRPr sz="900">
              <a:solidFill>
                <a:schemeClr val="dk1"/>
              </a:solidFill>
              <a:latin typeface="Calibri"/>
              <a:ea typeface="Calibri"/>
              <a:cs typeface="Calibri"/>
              <a:sym typeface="Calibri"/>
            </a:endParaRPr>
          </a:p>
        </p:txBody>
      </p:sp>
      <p:sp>
        <p:nvSpPr>
          <p:cNvPr id="1948" name="Google Shape;1948;p199"/>
          <p:cNvSpPr txBox="1"/>
          <p:nvPr/>
        </p:nvSpPr>
        <p:spPr>
          <a:xfrm>
            <a:off x="463550" y="4577889"/>
            <a:ext cx="915293" cy="206692"/>
          </a:xfrm>
          <a:prstGeom prst="rect">
            <a:avLst/>
          </a:prstGeom>
          <a:noFill/>
          <a:ln>
            <a:noFill/>
          </a:ln>
        </p:spPr>
        <p:txBody>
          <a:bodyPr anchorCtr="0" anchor="t" bIns="0" lIns="0" spcFirstLastPara="1" rIns="0" wrap="square" tIns="0">
            <a:noAutofit/>
          </a:bodyPr>
          <a:lstStyle/>
          <a:p>
            <a:pPr indent="0" lvl="0" marL="12700" marR="0" rtl="0" algn="l">
              <a:lnSpc>
                <a:spcPct val="73571"/>
              </a:lnSpc>
              <a:spcBef>
                <a:spcPts val="0"/>
              </a:spcBef>
              <a:spcAft>
                <a:spcPts val="0"/>
              </a:spcAft>
              <a:buNone/>
            </a:pPr>
            <a:r>
              <a:rPr b="1" baseline="30000" lang="en-US" sz="2100">
                <a:solidFill>
                  <a:srgbClr val="000066"/>
                </a:solidFill>
                <a:latin typeface="Calibri"/>
                <a:ea typeface="Calibri"/>
                <a:cs typeface="Calibri"/>
                <a:sym typeface="Calibri"/>
              </a:rPr>
              <a:t>Clopidogrel</a:t>
            </a:r>
            <a:endParaRPr sz="1400">
              <a:solidFill>
                <a:schemeClr val="dk1"/>
              </a:solidFill>
              <a:latin typeface="Calibri"/>
              <a:ea typeface="Calibri"/>
              <a:cs typeface="Calibri"/>
              <a:sym typeface="Calibri"/>
            </a:endParaRPr>
          </a:p>
        </p:txBody>
      </p:sp>
      <p:sp>
        <p:nvSpPr>
          <p:cNvPr id="1949" name="Google Shape;1949;p199"/>
          <p:cNvSpPr txBox="1"/>
          <p:nvPr/>
        </p:nvSpPr>
        <p:spPr>
          <a:xfrm>
            <a:off x="3675379" y="4775596"/>
            <a:ext cx="935532" cy="912494"/>
          </a:xfrm>
          <a:prstGeom prst="rect">
            <a:avLst/>
          </a:prstGeom>
          <a:noFill/>
          <a:ln>
            <a:noFill/>
          </a:ln>
        </p:spPr>
        <p:txBody>
          <a:bodyPr anchorCtr="0" anchor="t" bIns="0" lIns="0" spcFirstLastPara="1" rIns="0" wrap="square" tIns="0">
            <a:noAutofit/>
          </a:bodyPr>
          <a:lstStyle/>
          <a:p>
            <a:pPr indent="0" lvl="0" marL="179300" marR="214395" rtl="0" algn="ctr">
              <a:lnSpc>
                <a:spcPct val="73611"/>
              </a:lnSpc>
              <a:spcBef>
                <a:spcPts val="0"/>
              </a:spcBef>
              <a:spcAft>
                <a:spcPts val="0"/>
              </a:spcAft>
              <a:buNone/>
            </a:pPr>
            <a:r>
              <a:rPr b="1" baseline="30000" lang="en-US" sz="1800">
                <a:solidFill>
                  <a:srgbClr val="000066"/>
                </a:solidFill>
                <a:latin typeface="Calibri"/>
                <a:ea typeface="Calibri"/>
                <a:cs typeface="Calibri"/>
                <a:sym typeface="Calibri"/>
              </a:rPr>
              <a:t>Oxi hóa</a:t>
            </a:r>
            <a:endParaRPr sz="1200">
              <a:solidFill>
                <a:schemeClr val="dk1"/>
              </a:solidFill>
              <a:latin typeface="Calibri"/>
              <a:ea typeface="Calibri"/>
              <a:cs typeface="Calibri"/>
              <a:sym typeface="Calibri"/>
            </a:endParaRPr>
          </a:p>
          <a:p>
            <a:pPr indent="0" lvl="0" marL="0" marR="0" rtl="0" algn="ctr">
              <a:lnSpc>
                <a:spcPct val="79166"/>
              </a:lnSpc>
              <a:spcBef>
                <a:spcPts val="4"/>
              </a:spcBef>
              <a:spcAft>
                <a:spcPts val="0"/>
              </a:spcAft>
              <a:buNone/>
            </a:pPr>
            <a:r>
              <a:rPr b="1" baseline="30000" lang="en-US" sz="1800">
                <a:solidFill>
                  <a:srgbClr val="000066"/>
                </a:solidFill>
                <a:latin typeface="Calibri"/>
                <a:ea typeface="Calibri"/>
                <a:cs typeface="Calibri"/>
                <a:sym typeface="Calibri"/>
              </a:rPr>
              <a:t>phụ thuộcCYP</a:t>
            </a:r>
            <a:endParaRPr sz="1200">
              <a:solidFill>
                <a:schemeClr val="dk1"/>
              </a:solidFill>
              <a:latin typeface="Calibri"/>
              <a:ea typeface="Calibri"/>
              <a:cs typeface="Calibri"/>
              <a:sym typeface="Calibri"/>
            </a:endParaRPr>
          </a:p>
          <a:p>
            <a:pPr indent="0" lvl="0" marL="198374" marR="202463" rtl="0" algn="ctr">
              <a:lnSpc>
                <a:spcPct val="79444"/>
              </a:lnSpc>
              <a:spcBef>
                <a:spcPts val="0"/>
              </a:spcBef>
              <a:spcAft>
                <a:spcPts val="0"/>
              </a:spcAft>
              <a:buNone/>
            </a:pPr>
            <a:r>
              <a:rPr b="1" baseline="30000" lang="en-US" sz="1800">
                <a:solidFill>
                  <a:srgbClr val="000066"/>
                </a:solidFill>
                <a:latin typeface="Calibri"/>
                <a:ea typeface="Calibri"/>
                <a:cs typeface="Calibri"/>
                <a:sym typeface="Calibri"/>
              </a:rPr>
              <a:t>CYP1A2</a:t>
            </a:r>
            <a:endParaRPr sz="1200">
              <a:solidFill>
                <a:schemeClr val="dk1"/>
              </a:solidFill>
              <a:latin typeface="Calibri"/>
              <a:ea typeface="Calibri"/>
              <a:cs typeface="Calibri"/>
              <a:sym typeface="Calibri"/>
            </a:endParaRPr>
          </a:p>
          <a:p>
            <a:pPr indent="0" lvl="0" marL="207875" marR="202202" rtl="0" algn="ctr">
              <a:lnSpc>
                <a:spcPct val="101725"/>
              </a:lnSpc>
              <a:spcBef>
                <a:spcPts val="0"/>
              </a:spcBef>
              <a:spcAft>
                <a:spcPts val="0"/>
              </a:spcAft>
              <a:buNone/>
            </a:pPr>
            <a:r>
              <a:rPr b="1" lang="en-US" sz="1200">
                <a:solidFill>
                  <a:srgbClr val="000066"/>
                </a:solidFill>
                <a:latin typeface="Calibri"/>
                <a:ea typeface="Calibri"/>
                <a:cs typeface="Calibri"/>
                <a:sym typeface="Calibri"/>
              </a:rPr>
              <a:t>CYP2B6</a:t>
            </a:r>
            <a:endParaRPr sz="1200">
              <a:solidFill>
                <a:schemeClr val="dk1"/>
              </a:solidFill>
              <a:latin typeface="Calibri"/>
              <a:ea typeface="Calibri"/>
              <a:cs typeface="Calibri"/>
              <a:sym typeface="Calibri"/>
            </a:endParaRPr>
          </a:p>
          <a:p>
            <a:pPr indent="0" lvl="0" marL="169775" marR="173495" rtl="0" algn="ctr">
              <a:lnSpc>
                <a:spcPct val="79444"/>
              </a:lnSpc>
              <a:spcBef>
                <a:spcPts val="71"/>
              </a:spcBef>
              <a:spcAft>
                <a:spcPts val="0"/>
              </a:spcAft>
              <a:buNone/>
            </a:pPr>
            <a:r>
              <a:rPr b="1" baseline="30000" lang="en-US" sz="1800">
                <a:solidFill>
                  <a:srgbClr val="000066"/>
                </a:solidFill>
                <a:latin typeface="Calibri"/>
                <a:ea typeface="Calibri"/>
                <a:cs typeface="Calibri"/>
                <a:sym typeface="Calibri"/>
              </a:rPr>
              <a:t>CYP2C19</a:t>
            </a:r>
            <a:endParaRPr sz="1200">
              <a:solidFill>
                <a:schemeClr val="dk1"/>
              </a:solidFill>
              <a:latin typeface="Calibri"/>
              <a:ea typeface="Calibri"/>
              <a:cs typeface="Calibri"/>
              <a:sym typeface="Calibri"/>
            </a:endParaRPr>
          </a:p>
        </p:txBody>
      </p:sp>
      <p:sp>
        <p:nvSpPr>
          <p:cNvPr id="1950" name="Google Shape;1950;p199"/>
          <p:cNvSpPr txBox="1"/>
          <p:nvPr/>
        </p:nvSpPr>
        <p:spPr>
          <a:xfrm>
            <a:off x="5949950" y="4775596"/>
            <a:ext cx="939190" cy="912494"/>
          </a:xfrm>
          <a:prstGeom prst="rect">
            <a:avLst/>
          </a:prstGeom>
          <a:noFill/>
          <a:ln>
            <a:noFill/>
          </a:ln>
        </p:spPr>
        <p:txBody>
          <a:bodyPr anchorCtr="0" anchor="t" bIns="0" lIns="0" spcFirstLastPara="1" rIns="0" wrap="square" tIns="0">
            <a:noAutofit/>
          </a:bodyPr>
          <a:lstStyle/>
          <a:p>
            <a:pPr indent="0" lvl="0" marL="179046" marR="217084" rtl="0" algn="ctr">
              <a:lnSpc>
                <a:spcPct val="73611"/>
              </a:lnSpc>
              <a:spcBef>
                <a:spcPts val="0"/>
              </a:spcBef>
              <a:spcAft>
                <a:spcPts val="0"/>
              </a:spcAft>
              <a:buNone/>
            </a:pPr>
            <a:r>
              <a:rPr b="1" baseline="30000" lang="en-US" sz="1800">
                <a:solidFill>
                  <a:srgbClr val="000066"/>
                </a:solidFill>
                <a:latin typeface="Calibri"/>
                <a:ea typeface="Calibri"/>
                <a:cs typeface="Calibri"/>
                <a:sym typeface="Calibri"/>
              </a:rPr>
              <a:t>Oxi hóa</a:t>
            </a:r>
            <a:endParaRPr sz="1200">
              <a:solidFill>
                <a:schemeClr val="dk1"/>
              </a:solidFill>
              <a:latin typeface="Calibri"/>
              <a:ea typeface="Calibri"/>
              <a:cs typeface="Calibri"/>
              <a:sym typeface="Calibri"/>
            </a:endParaRPr>
          </a:p>
          <a:p>
            <a:pPr indent="0" lvl="0" marL="0" marR="0" rtl="0" algn="ctr">
              <a:lnSpc>
                <a:spcPct val="79166"/>
              </a:lnSpc>
              <a:spcBef>
                <a:spcPts val="4"/>
              </a:spcBef>
              <a:spcAft>
                <a:spcPts val="0"/>
              </a:spcAft>
              <a:buNone/>
            </a:pPr>
            <a:r>
              <a:rPr b="1" baseline="30000" lang="en-US" sz="1800">
                <a:solidFill>
                  <a:srgbClr val="000066"/>
                </a:solidFill>
                <a:latin typeface="Calibri"/>
                <a:ea typeface="Calibri"/>
                <a:cs typeface="Calibri"/>
                <a:sym typeface="Calibri"/>
              </a:rPr>
              <a:t>phụ thuộcCYP</a:t>
            </a:r>
            <a:endParaRPr sz="1200">
              <a:solidFill>
                <a:schemeClr val="dk1"/>
              </a:solidFill>
              <a:latin typeface="Calibri"/>
              <a:ea typeface="Calibri"/>
              <a:cs typeface="Calibri"/>
              <a:sym typeface="Calibri"/>
            </a:endParaRPr>
          </a:p>
          <a:p>
            <a:pPr indent="0" lvl="0" marL="169545" marR="175666" rtl="0" algn="ctr">
              <a:lnSpc>
                <a:spcPct val="79444"/>
              </a:lnSpc>
              <a:spcBef>
                <a:spcPts val="0"/>
              </a:spcBef>
              <a:spcAft>
                <a:spcPts val="0"/>
              </a:spcAft>
              <a:buNone/>
            </a:pPr>
            <a:r>
              <a:rPr b="1" baseline="30000" lang="en-US" sz="1800">
                <a:solidFill>
                  <a:srgbClr val="000066"/>
                </a:solidFill>
                <a:latin typeface="Calibri"/>
                <a:ea typeface="Calibri"/>
                <a:cs typeface="Calibri"/>
                <a:sym typeface="Calibri"/>
              </a:rPr>
              <a:t>CYP2C19</a:t>
            </a:r>
            <a:endParaRPr sz="1200">
              <a:solidFill>
                <a:schemeClr val="dk1"/>
              </a:solidFill>
              <a:latin typeface="Calibri"/>
              <a:ea typeface="Calibri"/>
              <a:cs typeface="Calibri"/>
              <a:sym typeface="Calibri"/>
            </a:endParaRPr>
          </a:p>
          <a:p>
            <a:pPr indent="0" lvl="0" marL="131421" marR="127847" rtl="0" algn="ctr">
              <a:lnSpc>
                <a:spcPct val="101725"/>
              </a:lnSpc>
              <a:spcBef>
                <a:spcPts val="0"/>
              </a:spcBef>
              <a:spcAft>
                <a:spcPts val="0"/>
              </a:spcAft>
              <a:buNone/>
            </a:pPr>
            <a:r>
              <a:rPr b="1" lang="en-US" sz="1200">
                <a:solidFill>
                  <a:srgbClr val="000066"/>
                </a:solidFill>
                <a:latin typeface="Calibri"/>
                <a:ea typeface="Calibri"/>
                <a:cs typeface="Calibri"/>
                <a:sym typeface="Calibri"/>
              </a:rPr>
              <a:t>CYP3A4/5</a:t>
            </a:r>
            <a:endParaRPr sz="1200">
              <a:solidFill>
                <a:schemeClr val="dk1"/>
              </a:solidFill>
              <a:latin typeface="Calibri"/>
              <a:ea typeface="Calibri"/>
              <a:cs typeface="Calibri"/>
              <a:sym typeface="Calibri"/>
            </a:endParaRPr>
          </a:p>
          <a:p>
            <a:pPr indent="0" lvl="0" marL="207621" marR="204891" rtl="0" algn="ctr">
              <a:lnSpc>
                <a:spcPct val="79444"/>
              </a:lnSpc>
              <a:spcBef>
                <a:spcPts val="71"/>
              </a:spcBef>
              <a:spcAft>
                <a:spcPts val="0"/>
              </a:spcAft>
              <a:buNone/>
            </a:pPr>
            <a:r>
              <a:rPr b="1" baseline="30000" lang="en-US" sz="1800">
                <a:solidFill>
                  <a:srgbClr val="000066"/>
                </a:solidFill>
                <a:latin typeface="Calibri"/>
                <a:ea typeface="Calibri"/>
                <a:cs typeface="Calibri"/>
                <a:sym typeface="Calibri"/>
              </a:rPr>
              <a:t>CYP2B6</a:t>
            </a:r>
            <a:endParaRPr sz="1200">
              <a:solidFill>
                <a:schemeClr val="dk1"/>
              </a:solidFill>
              <a:latin typeface="Calibri"/>
              <a:ea typeface="Calibri"/>
              <a:cs typeface="Calibri"/>
              <a:sym typeface="Calibri"/>
            </a:endParaRPr>
          </a:p>
        </p:txBody>
      </p:sp>
      <p:sp>
        <p:nvSpPr>
          <p:cNvPr id="1951" name="Google Shape;1951;p199"/>
          <p:cNvSpPr txBox="1"/>
          <p:nvPr/>
        </p:nvSpPr>
        <p:spPr>
          <a:xfrm>
            <a:off x="59690" y="6480730"/>
            <a:ext cx="3290154" cy="301863"/>
          </a:xfrm>
          <a:prstGeom prst="rect">
            <a:avLst/>
          </a:prstGeom>
          <a:noFill/>
          <a:ln>
            <a:noFill/>
          </a:ln>
        </p:spPr>
        <p:txBody>
          <a:bodyPr anchorCtr="0" anchor="t" bIns="0" lIns="0" spcFirstLastPara="1" rIns="0" wrap="square" tIns="0">
            <a:noAutofit/>
          </a:bodyPr>
          <a:lstStyle/>
          <a:p>
            <a:pPr indent="0" lvl="0" marL="12700" marR="0" rtl="0" algn="l">
              <a:lnSpc>
                <a:spcPct val="76491"/>
              </a:lnSpc>
              <a:spcBef>
                <a:spcPts val="0"/>
              </a:spcBef>
              <a:spcAft>
                <a:spcPts val="0"/>
              </a:spcAft>
              <a:buNone/>
            </a:pPr>
            <a:r>
              <a:rPr baseline="30000" lang="en-US" sz="1425">
                <a:solidFill>
                  <a:srgbClr val="000066"/>
                </a:solidFill>
                <a:latin typeface="Calibri"/>
                <a:ea typeface="Calibri"/>
                <a:cs typeface="Calibri"/>
                <a:sym typeface="Calibri"/>
              </a:rPr>
              <a:t>Fi gure a da pted from Schömi g A (2009). CYP, cytochrome P450.</a:t>
            </a:r>
            <a:endParaRPr sz="950">
              <a:solidFill>
                <a:schemeClr val="dk1"/>
              </a:solidFill>
              <a:latin typeface="Calibri"/>
              <a:ea typeface="Calibri"/>
              <a:cs typeface="Calibri"/>
              <a:sym typeface="Calibri"/>
            </a:endParaRPr>
          </a:p>
          <a:p>
            <a:pPr indent="0" lvl="0" marL="12700" marR="18621" rtl="0" algn="l">
              <a:lnSpc>
                <a:spcPct val="101725"/>
              </a:lnSpc>
              <a:spcBef>
                <a:spcPts val="0"/>
              </a:spcBef>
              <a:spcAft>
                <a:spcPts val="0"/>
              </a:spcAft>
              <a:buNone/>
            </a:pPr>
            <a:r>
              <a:rPr lang="en-US" sz="950">
                <a:solidFill>
                  <a:srgbClr val="000066"/>
                </a:solidFill>
                <a:latin typeface="Calibri"/>
                <a:ea typeface="Calibri"/>
                <a:cs typeface="Calibri"/>
                <a:sym typeface="Calibri"/>
              </a:rPr>
              <a:t>Schömi g A. </a:t>
            </a:r>
            <a:r>
              <a:rPr i="1" lang="en-US" sz="950">
                <a:solidFill>
                  <a:srgbClr val="000066"/>
                </a:solidFill>
                <a:latin typeface="Calibri"/>
                <a:ea typeface="Calibri"/>
                <a:cs typeface="Calibri"/>
                <a:sym typeface="Calibri"/>
              </a:rPr>
              <a:t>N Engl J Med </a:t>
            </a:r>
            <a:r>
              <a:rPr lang="en-US" sz="950">
                <a:solidFill>
                  <a:srgbClr val="000066"/>
                </a:solidFill>
                <a:latin typeface="Calibri"/>
                <a:ea typeface="Calibri"/>
                <a:cs typeface="Calibri"/>
                <a:sym typeface="Calibri"/>
              </a:rPr>
              <a:t>2009;361:1108–1111.</a:t>
            </a:r>
            <a:endParaRPr sz="95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grpSp>
        <p:nvGrpSpPr>
          <p:cNvPr id="1956" name="Google Shape;1956;p200"/>
          <p:cNvGrpSpPr/>
          <p:nvPr/>
        </p:nvGrpSpPr>
        <p:grpSpPr>
          <a:xfrm>
            <a:off x="-11822" y="34729"/>
            <a:ext cx="8698625" cy="1184471"/>
            <a:chOff x="-11822" y="34729"/>
            <a:chExt cx="8698625" cy="1184471"/>
          </a:xfrm>
        </p:grpSpPr>
        <p:sp>
          <p:nvSpPr>
            <p:cNvPr id="1957" name="Google Shape;1957;p200"/>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8" name="Google Shape;1958;p200"/>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9" name="Google Shape;1959;p200"/>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960" name="Google Shape;1960;p200"/>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961" name="Google Shape;1961;p200"/>
          <p:cNvSpPr txBox="1"/>
          <p:nvPr>
            <p:ph type="title"/>
          </p:nvPr>
        </p:nvSpPr>
        <p:spPr>
          <a:xfrm>
            <a:off x="408942" y="422844"/>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2800" u="none" cap="none" strike="noStrike">
                <a:solidFill>
                  <a:schemeClr val="lt1"/>
                </a:solidFill>
                <a:latin typeface="Arial"/>
                <a:ea typeface="Arial"/>
                <a:cs typeface="Arial"/>
                <a:sym typeface="Arial"/>
              </a:rPr>
              <a:t>Giai đoạn mạn tính sau NMCT</a:t>
            </a:r>
            <a:endParaRPr b="1" i="0" sz="2800" u="none" cap="none" strike="noStrike">
              <a:solidFill>
                <a:schemeClr val="lt1"/>
              </a:solidFill>
              <a:latin typeface="Arial"/>
              <a:ea typeface="Arial"/>
              <a:cs typeface="Arial"/>
              <a:sym typeface="Arial"/>
            </a:endParaRPr>
          </a:p>
        </p:txBody>
      </p:sp>
      <p:sp>
        <p:nvSpPr>
          <p:cNvPr id="1962" name="Google Shape;1962;p200"/>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pic>
        <p:nvPicPr>
          <p:cNvPr descr="ESC_AMI-STEMI_2017_for TF_18-08-17-V2final_JPG some slides 200817 - Copy0057.jpg" id="1963" name="Google Shape;1963;p200"/>
          <p:cNvPicPr preferRelativeResize="0"/>
          <p:nvPr/>
        </p:nvPicPr>
        <p:blipFill rotWithShape="1">
          <a:blip r:embed="rId3">
            <a:alphaModFix/>
          </a:blip>
          <a:srcRect b="10215" l="6418" r="13031" t="22842"/>
          <a:stretch/>
        </p:blipFill>
        <p:spPr>
          <a:xfrm>
            <a:off x="286942" y="1905000"/>
            <a:ext cx="8628458" cy="40326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grpSp>
        <p:nvGrpSpPr>
          <p:cNvPr id="1968" name="Google Shape;1968;p201"/>
          <p:cNvGrpSpPr/>
          <p:nvPr/>
        </p:nvGrpSpPr>
        <p:grpSpPr>
          <a:xfrm>
            <a:off x="-11822" y="34729"/>
            <a:ext cx="8698625" cy="1184471"/>
            <a:chOff x="-11822" y="34729"/>
            <a:chExt cx="8698625" cy="1184471"/>
          </a:xfrm>
        </p:grpSpPr>
        <p:sp>
          <p:nvSpPr>
            <p:cNvPr id="1969" name="Google Shape;1969;p201"/>
            <p:cNvSpPr/>
            <p:nvPr/>
          </p:nvSpPr>
          <p:spPr>
            <a:xfrm rot="-5400000">
              <a:off x="3942264" y="-3679996"/>
              <a:ext cx="913736" cy="8575342"/>
            </a:xfrm>
            <a:prstGeom prst="rect">
              <a:avLst/>
            </a:prstGeom>
            <a:solidFill>
              <a:srgbClr val="851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0" name="Google Shape;1970;p201"/>
            <p:cNvSpPr/>
            <p:nvPr/>
          </p:nvSpPr>
          <p:spPr>
            <a:xfrm>
              <a:off x="7035" y="34729"/>
              <a:ext cx="526365" cy="1184471"/>
            </a:xfrm>
            <a:prstGeom prst="rect">
              <a:avLst/>
            </a:prstGeom>
            <a:noFill/>
            <a:ln cap="flat" cmpd="sng" w="28575">
              <a:solidFill>
                <a:srgbClr val="F3C1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1" name="Google Shape;1971;p201"/>
            <p:cNvSpPr/>
            <p:nvPr/>
          </p:nvSpPr>
          <p:spPr>
            <a:xfrm flipH="1" rot="10800000">
              <a:off x="-11822" y="226962"/>
              <a:ext cx="891930" cy="282617"/>
            </a:xfrm>
            <a:prstGeom prst="rect">
              <a:avLst/>
            </a:prstGeom>
            <a:solidFill>
              <a:srgbClr val="EA8E89">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7C993"/>
                </a:solidFill>
                <a:latin typeface="Arial"/>
                <a:ea typeface="Arial"/>
                <a:cs typeface="Arial"/>
                <a:sym typeface="Arial"/>
              </a:endParaRPr>
            </a:p>
          </p:txBody>
        </p:sp>
      </p:grpSp>
      <p:sp>
        <p:nvSpPr>
          <p:cNvPr id="1972" name="Google Shape;1972;p201"/>
          <p:cNvSpPr txBox="1"/>
          <p:nvPr>
            <p:ph idx="12" type="sldNum"/>
          </p:nvPr>
        </p:nvSpPr>
        <p:spPr>
          <a:xfrm>
            <a:off x="685800" y="6629400"/>
            <a:ext cx="228600" cy="228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rgbClr val="7F7F7F"/>
                </a:solidFill>
                <a:latin typeface="Arial"/>
                <a:ea typeface="Arial"/>
                <a:cs typeface="Arial"/>
                <a:sym typeface="Arial"/>
              </a:rPr>
              <a:t>‹#›</a:t>
            </a:fld>
            <a:endParaRPr sz="700">
              <a:solidFill>
                <a:srgbClr val="7F7F7F"/>
              </a:solidFill>
              <a:latin typeface="Arial"/>
              <a:ea typeface="Arial"/>
              <a:cs typeface="Arial"/>
              <a:sym typeface="Arial"/>
            </a:endParaRPr>
          </a:p>
        </p:txBody>
      </p:sp>
      <p:sp>
        <p:nvSpPr>
          <p:cNvPr id="1973" name="Google Shape;1973;p201"/>
          <p:cNvSpPr txBox="1"/>
          <p:nvPr>
            <p:ph type="title"/>
          </p:nvPr>
        </p:nvSpPr>
        <p:spPr>
          <a:xfrm>
            <a:off x="408942" y="422844"/>
            <a:ext cx="8382000" cy="96012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2800" u="none" cap="none" strike="noStrike">
                <a:solidFill>
                  <a:schemeClr val="lt1"/>
                </a:solidFill>
                <a:latin typeface="Arial"/>
                <a:ea typeface="Arial"/>
                <a:cs typeface="Arial"/>
                <a:sym typeface="Arial"/>
              </a:rPr>
              <a:t>Giai đoạn mạn tính sau NMCT</a:t>
            </a:r>
            <a:endParaRPr b="1" i="0" sz="2800" u="none" cap="none" strike="noStrike">
              <a:solidFill>
                <a:schemeClr val="lt1"/>
              </a:solidFill>
              <a:latin typeface="Arial"/>
              <a:ea typeface="Arial"/>
              <a:cs typeface="Arial"/>
              <a:sym typeface="Arial"/>
            </a:endParaRPr>
          </a:p>
        </p:txBody>
      </p:sp>
      <p:sp>
        <p:nvSpPr>
          <p:cNvPr id="1974" name="Google Shape;1974;p201"/>
          <p:cNvSpPr txBox="1"/>
          <p:nvPr/>
        </p:nvSpPr>
        <p:spPr>
          <a:xfrm>
            <a:off x="4800600" y="6477000"/>
            <a:ext cx="38862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2017 ESC Guidelines for the Management of AMI-STEMI</a:t>
            </a:r>
            <a:endParaRPr sz="1100">
              <a:solidFill>
                <a:schemeClr val="dk1"/>
              </a:solidFill>
              <a:latin typeface="Arial"/>
              <a:ea typeface="Arial"/>
              <a:cs typeface="Arial"/>
              <a:sym typeface="Arial"/>
            </a:endParaRPr>
          </a:p>
        </p:txBody>
      </p:sp>
      <p:pic>
        <p:nvPicPr>
          <p:cNvPr descr="ESC_AMI-STEMI_2017_for TF_18-08-17-V2final_JPG some slides 200817 - Copy0058.jpg" id="1975" name="Google Shape;1975;p201"/>
          <p:cNvPicPr preferRelativeResize="0"/>
          <p:nvPr/>
        </p:nvPicPr>
        <p:blipFill rotWithShape="1">
          <a:blip r:embed="rId3">
            <a:alphaModFix/>
          </a:blip>
          <a:srcRect b="26880" l="6118" r="12686" t="22335"/>
          <a:stretch/>
        </p:blipFill>
        <p:spPr>
          <a:xfrm>
            <a:off x="160498" y="1600200"/>
            <a:ext cx="8983502" cy="34678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202"/>
          <p:cNvSpPr txBox="1"/>
          <p:nvPr>
            <p:ph type="title"/>
          </p:nvPr>
        </p:nvSpPr>
        <p:spPr>
          <a:xfrm>
            <a:off x="5334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rgbClr val="FFCC66"/>
                </a:solidFill>
                <a:latin typeface="Arial"/>
                <a:ea typeface="Arial"/>
                <a:cs typeface="Arial"/>
                <a:sym typeface="Arial"/>
              </a:rPr>
              <a:t>KẾT LUẬN</a:t>
            </a:r>
            <a:endParaRPr/>
          </a:p>
        </p:txBody>
      </p:sp>
      <p:sp>
        <p:nvSpPr>
          <p:cNvPr id="1981" name="Google Shape;1981;p202"/>
          <p:cNvSpPr txBox="1"/>
          <p:nvPr>
            <p:ph idx="1" type="body"/>
          </p:nvPr>
        </p:nvSpPr>
        <p:spPr>
          <a:xfrm>
            <a:off x="152400" y="1295400"/>
            <a:ext cx="8839200" cy="48307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NMCT cấp có ST chênh là cấp cứu tim mạch</a:t>
            </a:r>
            <a:endParaRPr/>
          </a:p>
          <a:p>
            <a:pPr indent="-342900" lvl="0" marL="342900" marR="0" rtl="0" algn="l">
              <a:lnSpc>
                <a:spcPct val="150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Điều trị nội khoa là cơ bản</a:t>
            </a:r>
            <a:endParaRPr/>
          </a:p>
          <a:p>
            <a:pPr indent="-342900" lvl="0" marL="342900" marR="0" rtl="0" algn="l">
              <a:lnSpc>
                <a:spcPct val="150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Điều trị tái tưới máu cơ tim là then chốt</a:t>
            </a:r>
            <a:endParaRPr/>
          </a:p>
          <a:p>
            <a:pPr indent="-342900" lvl="0" marL="342900" marR="0" rtl="0" algn="l">
              <a:lnSpc>
                <a:spcPct val="150000"/>
              </a:lnSpc>
              <a:spcBef>
                <a:spcPts val="640"/>
              </a:spcBef>
              <a:spcAft>
                <a:spcPts val="0"/>
              </a:spcAft>
              <a:buClr>
                <a:schemeClr val="hlink"/>
              </a:buClr>
              <a:buSzPts val="2080"/>
              <a:buFont typeface="Noto Sans Symbols"/>
              <a:buNone/>
            </a:pPr>
            <a:r>
              <a:rPr b="0" i="0" lang="en-US" sz="3200" u="none" cap="none" strike="noStrike">
                <a:solidFill>
                  <a:schemeClr val="lt1"/>
                </a:solidFill>
                <a:latin typeface="Arial"/>
                <a:ea typeface="Arial"/>
                <a:cs typeface="Arial"/>
                <a:sym typeface="Arial"/>
              </a:rPr>
              <a:t>- Lợi ích điều trị - tỷ lệ thuận với thời gian tái tưới máu cơ tim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203"/>
          <p:cNvSpPr txBox="1"/>
          <p:nvPr>
            <p:ph idx="1" type="body"/>
          </p:nvPr>
        </p:nvSpPr>
        <p:spPr>
          <a:xfrm>
            <a:off x="533400" y="6218238"/>
            <a:ext cx="8229600" cy="63976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340"/>
              <a:buFont typeface="Noto Sans Symbols"/>
              <a:buNone/>
            </a:pPr>
            <a:r>
              <a:rPr b="1" i="0" lang="en-US" sz="3600" u="none" cap="none" strike="noStrike">
                <a:solidFill>
                  <a:srgbClr val="FFCC66"/>
                </a:solidFill>
                <a:latin typeface="Arial"/>
                <a:ea typeface="Arial"/>
                <a:cs typeface="Arial"/>
                <a:sym typeface="Arial"/>
              </a:rPr>
              <a:t>XIN CHÂN THÀNH CẢM ƠN</a:t>
            </a:r>
            <a:endParaRPr/>
          </a:p>
        </p:txBody>
      </p:sp>
      <p:pic>
        <p:nvPicPr>
          <p:cNvPr id="1987" name="Google Shape;1987;p203"/>
          <p:cNvPicPr preferRelativeResize="0"/>
          <p:nvPr/>
        </p:nvPicPr>
        <p:blipFill rotWithShape="1">
          <a:blip r:embed="rId3">
            <a:alphaModFix/>
          </a:blip>
          <a:srcRect b="0" l="0" r="0" t="0"/>
          <a:stretch/>
        </p:blipFill>
        <p:spPr>
          <a:xfrm>
            <a:off x="0" y="25400"/>
            <a:ext cx="9144000" cy="5867400"/>
          </a:xfrm>
          <a:prstGeom prst="rect">
            <a:avLst/>
          </a:prstGeom>
          <a:noFill/>
          <a:ln>
            <a:noFill/>
          </a:ln>
        </p:spPr>
      </p:pic>
      <p:sp>
        <p:nvSpPr>
          <p:cNvPr id="1988" name="Google Shape;1988;p203"/>
          <p:cNvSpPr txBox="1"/>
          <p:nvPr/>
        </p:nvSpPr>
        <p:spPr>
          <a:xfrm>
            <a:off x="990600" y="762000"/>
            <a:ext cx="7315200" cy="461963"/>
          </a:xfrm>
          <a:prstGeom prst="rect">
            <a:avLst/>
          </a:prstGeom>
          <a:solidFill>
            <a:srgbClr val="00009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F0000"/>
                </a:solidFill>
                <a:latin typeface="Arial"/>
                <a:ea typeface="Arial"/>
                <a:cs typeface="Arial"/>
                <a:sym typeface="Arial"/>
              </a:rPr>
              <a:t>HÃY CÙNG CHUNG TAY VÌ MỘT TRÁI TIM KHOẺ</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61"/>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400" u="none" cap="none" strike="noStrike">
              <a:solidFill>
                <a:schemeClr val="lt2"/>
              </a:solidFill>
              <a:latin typeface="Tahoma"/>
              <a:ea typeface="Tahoma"/>
              <a:cs typeface="Tahoma"/>
              <a:sym typeface="Tahoma"/>
            </a:endParaRPr>
          </a:p>
        </p:txBody>
      </p:sp>
      <p:sp>
        <p:nvSpPr>
          <p:cNvPr id="1216" name="Google Shape;1216;p16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2080"/>
              <a:buFont typeface="Noto Sans Symbols"/>
              <a:buNone/>
            </a:pPr>
            <a:r>
              <a:t/>
            </a:r>
            <a:endParaRPr b="0" i="0" sz="3200" u="none" cap="none" strike="noStrike">
              <a:solidFill>
                <a:schemeClr val="lt1"/>
              </a:solidFill>
              <a:latin typeface="Tahoma"/>
              <a:ea typeface="Tahoma"/>
              <a:cs typeface="Tahoma"/>
              <a:sym typeface="Tahoma"/>
            </a:endParaRPr>
          </a:p>
        </p:txBody>
      </p:sp>
      <p:pic>
        <p:nvPicPr>
          <p:cNvPr id="1217" name="Google Shape;1217;p161"/>
          <p:cNvPicPr preferRelativeResize="0"/>
          <p:nvPr/>
        </p:nvPicPr>
        <p:blipFill rotWithShape="1">
          <a:blip r:embed="rId3">
            <a:alphaModFix/>
          </a:blip>
          <a:srcRect b="0" l="0" r="0" t="0"/>
          <a:stretch/>
        </p:blipFill>
        <p:spPr>
          <a:xfrm>
            <a:off x="762000" y="1338263"/>
            <a:ext cx="7694613" cy="4986337"/>
          </a:xfrm>
          <a:prstGeom prst="rect">
            <a:avLst/>
          </a:prstGeom>
          <a:noFill/>
          <a:ln>
            <a:noFill/>
          </a:ln>
        </p:spPr>
      </p:pic>
      <p:sp>
        <p:nvSpPr>
          <p:cNvPr id="1218" name="Google Shape;1218;p161"/>
          <p:cNvSpPr txBox="1"/>
          <p:nvPr/>
        </p:nvSpPr>
        <p:spPr>
          <a:xfrm>
            <a:off x="1371600" y="482600"/>
            <a:ext cx="6477000" cy="58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27FFFE"/>
                </a:solidFill>
                <a:latin typeface="Tahoma"/>
                <a:ea typeface="Tahoma"/>
                <a:cs typeface="Tahoma"/>
                <a:sym typeface="Tahoma"/>
              </a:rPr>
              <a:t>Sự kết tập và hoạt hóa tiểu cầu</a:t>
            </a:r>
            <a:endParaRPr sz="3200">
              <a:solidFill>
                <a:srgbClr val="27FFFE"/>
              </a:solidFill>
              <a:latin typeface="Tahoma"/>
              <a:ea typeface="Tahoma"/>
              <a:cs typeface="Tahoma"/>
              <a:sym typeface="Tahoma"/>
            </a:endParaRPr>
          </a:p>
        </p:txBody>
      </p:sp>
      <p:sp>
        <p:nvSpPr>
          <p:cNvPr id="1219" name="Google Shape;1219;p161"/>
          <p:cNvSpPr/>
          <p:nvPr/>
        </p:nvSpPr>
        <p:spPr>
          <a:xfrm>
            <a:off x="4516438" y="6378575"/>
            <a:ext cx="3940175" cy="366713"/>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Drugs for the Heart 8th edition</a:t>
            </a:r>
            <a:endParaRPr sz="12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162"/>
          <p:cNvSpPr/>
          <p:nvPr/>
        </p:nvSpPr>
        <p:spPr>
          <a:xfrm>
            <a:off x="0" y="0"/>
            <a:ext cx="9144000"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225" name="Google Shape;1225;p162"/>
          <p:cNvSpPr/>
          <p:nvPr/>
        </p:nvSpPr>
        <p:spPr>
          <a:xfrm>
            <a:off x="0" y="914400"/>
            <a:ext cx="9144000" cy="5943600"/>
          </a:xfrm>
          <a:prstGeom prst="rect">
            <a:avLst/>
          </a:prstGeom>
          <a:solidFill>
            <a:srgbClr val="5D20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226" name="Google Shape;1226;p162"/>
          <p:cNvSpPr txBox="1"/>
          <p:nvPr/>
        </p:nvSpPr>
        <p:spPr>
          <a:xfrm>
            <a:off x="685800" y="76200"/>
            <a:ext cx="84582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5D2067"/>
                </a:solidFill>
                <a:latin typeface="Arial"/>
                <a:ea typeface="Arial"/>
                <a:cs typeface="Arial"/>
                <a:sym typeface="Arial"/>
              </a:rPr>
              <a:t>Tiểu cầu đóng vai trò trung tâm trong HCMVC</a:t>
            </a:r>
            <a:endParaRPr/>
          </a:p>
        </p:txBody>
      </p:sp>
      <p:sp>
        <p:nvSpPr>
          <p:cNvPr id="1227" name="Google Shape;1227;p162"/>
          <p:cNvSpPr/>
          <p:nvPr/>
        </p:nvSpPr>
        <p:spPr>
          <a:xfrm flipH="1" rot="10800000">
            <a:off x="0" y="650875"/>
            <a:ext cx="2081213" cy="213360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gradFill>
            <a:gsLst>
              <a:gs pos="0">
                <a:srgbClr val="00CCFF"/>
              </a:gs>
              <a:gs pos="100000">
                <a:srgbClr val="00B4E1"/>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28" name="Google Shape;1228;p162"/>
          <p:cNvSpPr/>
          <p:nvPr/>
        </p:nvSpPr>
        <p:spPr>
          <a:xfrm flipH="1" rot="10800000">
            <a:off x="0" y="650875"/>
            <a:ext cx="2009775" cy="2062163"/>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29" name="Google Shape;1229;p162"/>
          <p:cNvGrpSpPr/>
          <p:nvPr/>
        </p:nvGrpSpPr>
        <p:grpSpPr>
          <a:xfrm>
            <a:off x="3243263" y="3260725"/>
            <a:ext cx="3714750" cy="2581275"/>
            <a:chOff x="2043" y="1644"/>
            <a:chExt cx="2340" cy="1626"/>
          </a:xfrm>
        </p:grpSpPr>
        <p:sp>
          <p:nvSpPr>
            <p:cNvPr id="1230" name="Google Shape;1230;p162"/>
            <p:cNvSpPr/>
            <p:nvPr/>
          </p:nvSpPr>
          <p:spPr>
            <a:xfrm>
              <a:off x="2043" y="1644"/>
              <a:ext cx="2340" cy="1626"/>
            </a:xfrm>
            <a:prstGeom prst="ellipse">
              <a:avLst/>
            </a:prstGeom>
            <a:gradFill>
              <a:gsLst>
                <a:gs pos="0">
                  <a:srgbClr val="00CCFF"/>
                </a:gs>
                <a:gs pos="100000">
                  <a:srgbClr val="0084A5"/>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31" name="Google Shape;1231;p162"/>
            <p:cNvSpPr/>
            <p:nvPr/>
          </p:nvSpPr>
          <p:spPr>
            <a:xfrm>
              <a:off x="2084" y="1685"/>
              <a:ext cx="2258" cy="1544"/>
            </a:xfrm>
            <a:prstGeom prst="ellipse">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sp>
        <p:nvSpPr>
          <p:cNvPr id="1232" name="Google Shape;1232;p162"/>
          <p:cNvSpPr/>
          <p:nvPr/>
        </p:nvSpPr>
        <p:spPr>
          <a:xfrm rot="-1303079">
            <a:off x="5791200" y="5395913"/>
            <a:ext cx="503238" cy="28416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33" name="Google Shape;1233;p162"/>
          <p:cNvSpPr txBox="1"/>
          <p:nvPr/>
        </p:nvSpPr>
        <p:spPr>
          <a:xfrm>
            <a:off x="7543800" y="3851275"/>
            <a:ext cx="1600200" cy="681038"/>
          </a:xfrm>
          <a:prstGeom prst="rect">
            <a:avLst/>
          </a:prstGeom>
          <a:noFill/>
          <a:ln>
            <a:noFill/>
          </a:ln>
        </p:spPr>
        <p:txBody>
          <a:bodyPr anchorCtr="0" anchor="t" bIns="45700" lIns="91425" spcFirstLastPara="1" rIns="91425" wrap="square" tIns="45700">
            <a:noAutofit/>
          </a:bodyPr>
          <a:lstStyle/>
          <a:p>
            <a:pPr indent="0" lvl="0" marL="0" marR="0" rtl="0" algn="l">
              <a:lnSpc>
                <a:spcPct val="40000"/>
              </a:lnSpc>
              <a:spcBef>
                <a:spcPts val="0"/>
              </a:spcBef>
              <a:spcAft>
                <a:spcPts val="0"/>
              </a:spcAft>
              <a:buNone/>
            </a:pPr>
            <a:r>
              <a:rPr b="1" lang="en-US" sz="1200">
                <a:solidFill>
                  <a:srgbClr val="FFFFFF"/>
                </a:solidFill>
                <a:latin typeface="Arial"/>
                <a:ea typeface="Arial"/>
                <a:cs typeface="Arial"/>
                <a:sym typeface="Arial"/>
              </a:rPr>
              <a:t>Thrombin</a:t>
            </a:r>
            <a:endParaRPr/>
          </a:p>
          <a:p>
            <a:pPr indent="0" lvl="0" marL="0" marR="0" rtl="0" algn="l">
              <a:lnSpc>
                <a:spcPct val="40000"/>
              </a:lnSpc>
              <a:spcBef>
                <a:spcPts val="600"/>
              </a:spcBef>
              <a:spcAft>
                <a:spcPts val="0"/>
              </a:spcAft>
              <a:buNone/>
            </a:pPr>
            <a:r>
              <a:rPr b="1" lang="en-US" sz="1200">
                <a:solidFill>
                  <a:srgbClr val="FFFFFF"/>
                </a:solidFill>
                <a:latin typeface="Arial"/>
                <a:ea typeface="Arial"/>
                <a:cs typeface="Arial"/>
                <a:sym typeface="Arial"/>
              </a:rPr>
              <a:t>Serotonin</a:t>
            </a:r>
            <a:endParaRPr/>
          </a:p>
          <a:p>
            <a:pPr indent="0" lvl="0" marL="0" marR="0" rtl="0" algn="l">
              <a:lnSpc>
                <a:spcPct val="40000"/>
              </a:lnSpc>
              <a:spcBef>
                <a:spcPts val="600"/>
              </a:spcBef>
              <a:spcAft>
                <a:spcPts val="0"/>
              </a:spcAft>
              <a:buNone/>
            </a:pPr>
            <a:r>
              <a:rPr b="1" lang="en-US" sz="1200">
                <a:solidFill>
                  <a:srgbClr val="FFFFFF"/>
                </a:solidFill>
                <a:latin typeface="Arial"/>
                <a:ea typeface="Arial"/>
                <a:cs typeface="Arial"/>
                <a:sym typeface="Arial"/>
              </a:rPr>
              <a:t>Epinephrine</a:t>
            </a:r>
            <a:endParaRPr/>
          </a:p>
          <a:p>
            <a:pPr indent="0" lvl="0" marL="0" marR="0" rtl="0" algn="l">
              <a:lnSpc>
                <a:spcPct val="40000"/>
              </a:lnSpc>
              <a:spcBef>
                <a:spcPts val="600"/>
              </a:spcBef>
              <a:spcAft>
                <a:spcPts val="0"/>
              </a:spcAft>
              <a:buNone/>
            </a:pPr>
            <a:r>
              <a:rPr b="1" lang="en-US" sz="1200">
                <a:solidFill>
                  <a:srgbClr val="FFFFFF"/>
                </a:solidFill>
                <a:latin typeface="Arial"/>
                <a:ea typeface="Arial"/>
                <a:cs typeface="Arial"/>
                <a:sym typeface="Arial"/>
              </a:rPr>
              <a:t>Collagen</a:t>
            </a:r>
            <a:endParaRPr/>
          </a:p>
        </p:txBody>
      </p:sp>
      <p:grpSp>
        <p:nvGrpSpPr>
          <p:cNvPr id="1234" name="Google Shape;1234;p162"/>
          <p:cNvGrpSpPr/>
          <p:nvPr/>
        </p:nvGrpSpPr>
        <p:grpSpPr>
          <a:xfrm rot="-1761815">
            <a:off x="3922862" y="2174875"/>
            <a:ext cx="745826" cy="601663"/>
            <a:chOff x="3669" y="1056"/>
            <a:chExt cx="470" cy="379"/>
          </a:xfrm>
        </p:grpSpPr>
        <p:sp>
          <p:nvSpPr>
            <p:cNvPr id="1235" name="Google Shape;1235;p162"/>
            <p:cNvSpPr/>
            <p:nvPr/>
          </p:nvSpPr>
          <p:spPr>
            <a:xfrm>
              <a:off x="3696" y="1056"/>
              <a:ext cx="407" cy="379"/>
            </a:xfrm>
            <a:prstGeom prst="ellipse">
              <a:avLst/>
            </a:prstGeom>
            <a:gradFill>
              <a:gsLst>
                <a:gs pos="0">
                  <a:srgbClr val="FFFF00"/>
                </a:gs>
                <a:gs pos="100000">
                  <a:srgbClr val="FF66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36" name="Google Shape;1236;p162"/>
            <p:cNvSpPr txBox="1"/>
            <p:nvPr/>
          </p:nvSpPr>
          <p:spPr>
            <a:xfrm rot="1042275">
              <a:off x="3694" y="1143"/>
              <a:ext cx="420" cy="2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ADP</a:t>
              </a:r>
              <a:endParaRPr/>
            </a:p>
          </p:txBody>
        </p:sp>
      </p:grpSp>
      <p:cxnSp>
        <p:nvCxnSpPr>
          <p:cNvPr id="1237" name="Google Shape;1237;p162"/>
          <p:cNvCxnSpPr/>
          <p:nvPr/>
        </p:nvCxnSpPr>
        <p:spPr>
          <a:xfrm flipH="1">
            <a:off x="5867400" y="4537075"/>
            <a:ext cx="762000" cy="1588"/>
          </a:xfrm>
          <a:prstGeom prst="straightConnector1">
            <a:avLst/>
          </a:prstGeom>
          <a:noFill/>
          <a:ln cap="flat" cmpd="sng" w="19050">
            <a:solidFill>
              <a:srgbClr val="003366"/>
            </a:solidFill>
            <a:prstDash val="solid"/>
            <a:round/>
            <a:headEnd len="med" w="med" type="none"/>
            <a:tailEnd len="med" w="med" type="triangle"/>
          </a:ln>
        </p:spPr>
      </p:cxnSp>
      <p:cxnSp>
        <p:nvCxnSpPr>
          <p:cNvPr id="1238" name="Google Shape;1238;p162"/>
          <p:cNvCxnSpPr/>
          <p:nvPr/>
        </p:nvCxnSpPr>
        <p:spPr>
          <a:xfrm flipH="1" rot="-5400000">
            <a:off x="5024437" y="4830763"/>
            <a:ext cx="284163" cy="1588"/>
          </a:xfrm>
          <a:prstGeom prst="straightConnector1">
            <a:avLst/>
          </a:prstGeom>
          <a:noFill/>
          <a:ln cap="flat" cmpd="sng" w="19050">
            <a:solidFill>
              <a:srgbClr val="003366"/>
            </a:solidFill>
            <a:prstDash val="solid"/>
            <a:round/>
            <a:headEnd len="med" w="med" type="none"/>
            <a:tailEnd len="med" w="med" type="triangle"/>
          </a:ln>
        </p:spPr>
      </p:cxnSp>
      <p:sp>
        <p:nvSpPr>
          <p:cNvPr id="1239" name="Google Shape;1239;p162"/>
          <p:cNvSpPr/>
          <p:nvPr/>
        </p:nvSpPr>
        <p:spPr>
          <a:xfrm rot="1690834">
            <a:off x="3803650" y="5345113"/>
            <a:ext cx="501650" cy="28416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40" name="Google Shape;1240;p162"/>
          <p:cNvSpPr/>
          <p:nvPr/>
        </p:nvSpPr>
        <p:spPr>
          <a:xfrm>
            <a:off x="4495800" y="4278313"/>
            <a:ext cx="1295400" cy="355600"/>
          </a:xfrm>
          <a:prstGeom prst="rect">
            <a:avLst/>
          </a:prstGeom>
          <a:solidFill>
            <a:schemeClr val="lt2"/>
          </a:solidFill>
          <a:ln>
            <a:noFill/>
          </a:ln>
          <a:effectLst>
            <a:outerShdw rotWithShape="0" algn="ctr" dir="2700000" dist="17961">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41" name="Google Shape;1241;p162"/>
          <p:cNvSpPr txBox="1"/>
          <p:nvPr/>
        </p:nvSpPr>
        <p:spPr>
          <a:xfrm>
            <a:off x="4548188" y="4276725"/>
            <a:ext cx="1166812"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Activation</a:t>
            </a:r>
            <a:endParaRPr/>
          </a:p>
        </p:txBody>
      </p:sp>
      <p:cxnSp>
        <p:nvCxnSpPr>
          <p:cNvPr id="1242" name="Google Shape;1242;p162"/>
          <p:cNvCxnSpPr/>
          <p:nvPr/>
        </p:nvCxnSpPr>
        <p:spPr>
          <a:xfrm flipH="1">
            <a:off x="3581400" y="4537075"/>
            <a:ext cx="838200" cy="1588"/>
          </a:xfrm>
          <a:prstGeom prst="straightConnector1">
            <a:avLst/>
          </a:prstGeom>
          <a:noFill/>
          <a:ln cap="flat" cmpd="sng" w="19050">
            <a:solidFill>
              <a:srgbClr val="000080"/>
            </a:solidFill>
            <a:prstDash val="solid"/>
            <a:round/>
            <a:headEnd len="med" w="med" type="none"/>
            <a:tailEnd len="med" w="med" type="triangle"/>
          </a:ln>
        </p:spPr>
      </p:cxnSp>
      <p:sp>
        <p:nvSpPr>
          <p:cNvPr id="1243" name="Google Shape;1243;p162"/>
          <p:cNvSpPr/>
          <p:nvPr/>
        </p:nvSpPr>
        <p:spPr>
          <a:xfrm>
            <a:off x="4664075" y="3567113"/>
            <a:ext cx="501650" cy="64135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19050">
            <a:solidFill>
              <a:srgbClr val="0033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162"/>
          <p:cNvSpPr/>
          <p:nvPr/>
        </p:nvSpPr>
        <p:spPr>
          <a:xfrm flipH="1">
            <a:off x="5165725" y="3567113"/>
            <a:ext cx="503238" cy="639762"/>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19050">
            <a:solidFill>
              <a:srgbClr val="0033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45" name="Google Shape;1245;p162"/>
          <p:cNvCxnSpPr/>
          <p:nvPr/>
        </p:nvCxnSpPr>
        <p:spPr>
          <a:xfrm flipH="1">
            <a:off x="7162800" y="4689475"/>
            <a:ext cx="381000" cy="1588"/>
          </a:xfrm>
          <a:prstGeom prst="straightConnector1">
            <a:avLst/>
          </a:prstGeom>
          <a:noFill/>
          <a:ln cap="flat" cmpd="sng" w="12700">
            <a:solidFill>
              <a:schemeClr val="lt1"/>
            </a:solidFill>
            <a:prstDash val="solid"/>
            <a:round/>
            <a:headEnd len="med" w="med" type="none"/>
            <a:tailEnd len="med" w="med" type="triangle"/>
          </a:ln>
        </p:spPr>
      </p:cxnSp>
      <p:grpSp>
        <p:nvGrpSpPr>
          <p:cNvPr id="1246" name="Google Shape;1246;p162"/>
          <p:cNvGrpSpPr/>
          <p:nvPr/>
        </p:nvGrpSpPr>
        <p:grpSpPr>
          <a:xfrm rot="1789063">
            <a:off x="5822418" y="2269028"/>
            <a:ext cx="1015763" cy="757411"/>
            <a:chOff x="2279" y="962"/>
            <a:chExt cx="661" cy="498"/>
          </a:xfrm>
        </p:grpSpPr>
        <p:sp>
          <p:nvSpPr>
            <p:cNvPr id="1247" name="Google Shape;1247;p162"/>
            <p:cNvSpPr/>
            <p:nvPr/>
          </p:nvSpPr>
          <p:spPr>
            <a:xfrm rot="-708060">
              <a:off x="2312" y="1019"/>
              <a:ext cx="595" cy="384"/>
            </a:xfrm>
            <a:prstGeom prst="flowChartMerge">
              <a:avLst/>
            </a:prstGeom>
            <a:gradFill>
              <a:gsLst>
                <a:gs pos="0">
                  <a:srgbClr val="FF00FF"/>
                </a:gs>
                <a:gs pos="100000">
                  <a:srgbClr val="5C005C"/>
                </a:gs>
              </a:gsLst>
              <a:lin ang="5400000" scaled="0"/>
            </a:gradFill>
            <a:ln>
              <a:noFill/>
            </a:ln>
            <a:effectLst>
              <a:outerShdw rotWithShape="0" algn="ctr" dir="2021404" dist="45791">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48" name="Google Shape;1248;p162"/>
            <p:cNvSpPr txBox="1"/>
            <p:nvPr/>
          </p:nvSpPr>
          <p:spPr>
            <a:xfrm rot="-634536">
              <a:off x="2319" y="1003"/>
              <a:ext cx="471" cy="24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TXA</a:t>
              </a:r>
              <a:r>
                <a:rPr b="1" baseline="-25000" lang="en-US" sz="1800">
                  <a:solidFill>
                    <a:srgbClr val="000000"/>
                  </a:solidFill>
                  <a:latin typeface="Arial"/>
                  <a:ea typeface="Arial"/>
                  <a:cs typeface="Arial"/>
                  <a:sym typeface="Arial"/>
                </a:rPr>
                <a:t>2</a:t>
              </a:r>
              <a:endParaRPr b="1" sz="1800">
                <a:solidFill>
                  <a:srgbClr val="000000"/>
                </a:solidFill>
                <a:latin typeface="Arial"/>
                <a:ea typeface="Arial"/>
                <a:cs typeface="Arial"/>
                <a:sym typeface="Arial"/>
              </a:endParaRPr>
            </a:p>
          </p:txBody>
        </p:sp>
      </p:grpSp>
      <p:cxnSp>
        <p:nvCxnSpPr>
          <p:cNvPr id="1249" name="Google Shape;1249;p162"/>
          <p:cNvCxnSpPr/>
          <p:nvPr/>
        </p:nvCxnSpPr>
        <p:spPr>
          <a:xfrm flipH="1">
            <a:off x="4038600" y="5070475"/>
            <a:ext cx="304800" cy="1588"/>
          </a:xfrm>
          <a:prstGeom prst="straightConnector1">
            <a:avLst/>
          </a:prstGeom>
          <a:noFill/>
          <a:ln cap="flat" cmpd="sng" w="19050">
            <a:solidFill>
              <a:srgbClr val="003366"/>
            </a:solidFill>
            <a:prstDash val="solid"/>
            <a:round/>
            <a:headEnd len="med" w="med" type="none"/>
            <a:tailEnd len="med" w="med" type="none"/>
          </a:ln>
        </p:spPr>
      </p:cxnSp>
      <p:cxnSp>
        <p:nvCxnSpPr>
          <p:cNvPr id="1250" name="Google Shape;1250;p162"/>
          <p:cNvCxnSpPr/>
          <p:nvPr/>
        </p:nvCxnSpPr>
        <p:spPr>
          <a:xfrm>
            <a:off x="4038600" y="5070475"/>
            <a:ext cx="1588" cy="228600"/>
          </a:xfrm>
          <a:prstGeom prst="straightConnector1">
            <a:avLst/>
          </a:prstGeom>
          <a:noFill/>
          <a:ln cap="flat" cmpd="sng" w="19050">
            <a:solidFill>
              <a:srgbClr val="003366"/>
            </a:solidFill>
            <a:prstDash val="solid"/>
            <a:round/>
            <a:headEnd len="med" w="med" type="none"/>
            <a:tailEnd len="med" w="med" type="triangle"/>
          </a:ln>
        </p:spPr>
      </p:cxnSp>
      <p:cxnSp>
        <p:nvCxnSpPr>
          <p:cNvPr id="1251" name="Google Shape;1251;p162"/>
          <p:cNvCxnSpPr/>
          <p:nvPr/>
        </p:nvCxnSpPr>
        <p:spPr>
          <a:xfrm>
            <a:off x="5791200" y="5070475"/>
            <a:ext cx="304800" cy="1588"/>
          </a:xfrm>
          <a:prstGeom prst="straightConnector1">
            <a:avLst/>
          </a:prstGeom>
          <a:noFill/>
          <a:ln cap="flat" cmpd="sng" w="19050">
            <a:solidFill>
              <a:srgbClr val="003366"/>
            </a:solidFill>
            <a:prstDash val="solid"/>
            <a:round/>
            <a:headEnd len="med" w="med" type="none"/>
            <a:tailEnd len="med" w="med" type="none"/>
          </a:ln>
        </p:spPr>
      </p:cxnSp>
      <p:cxnSp>
        <p:nvCxnSpPr>
          <p:cNvPr id="1252" name="Google Shape;1252;p162"/>
          <p:cNvCxnSpPr/>
          <p:nvPr/>
        </p:nvCxnSpPr>
        <p:spPr>
          <a:xfrm>
            <a:off x="6096000" y="5070475"/>
            <a:ext cx="1588" cy="228600"/>
          </a:xfrm>
          <a:prstGeom prst="straightConnector1">
            <a:avLst/>
          </a:prstGeom>
          <a:noFill/>
          <a:ln cap="flat" cmpd="sng" w="19050">
            <a:solidFill>
              <a:srgbClr val="003366"/>
            </a:solidFill>
            <a:prstDash val="solid"/>
            <a:round/>
            <a:headEnd len="med" w="med" type="none"/>
            <a:tailEnd len="med" w="med" type="triangle"/>
          </a:ln>
        </p:spPr>
      </p:cxnSp>
      <p:sp>
        <p:nvSpPr>
          <p:cNvPr id="1253" name="Google Shape;1253;p162"/>
          <p:cNvSpPr txBox="1"/>
          <p:nvPr/>
        </p:nvSpPr>
        <p:spPr>
          <a:xfrm>
            <a:off x="228600" y="1184275"/>
            <a:ext cx="1212850" cy="655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Activated</a:t>
            </a:r>
            <a:endParaRPr/>
          </a:p>
          <a:p>
            <a:pPr indent="0" lvl="0" marL="0" marR="0" rtl="0" algn="l">
              <a:spcBef>
                <a:spcPts val="90"/>
              </a:spcBef>
              <a:spcAft>
                <a:spcPts val="0"/>
              </a:spcAft>
              <a:buNone/>
            </a:pPr>
            <a:r>
              <a:rPr b="1" lang="en-US" sz="1800">
                <a:solidFill>
                  <a:srgbClr val="FFFFFF"/>
                </a:solidFill>
                <a:latin typeface="Arial"/>
                <a:ea typeface="Arial"/>
                <a:cs typeface="Arial"/>
                <a:sym typeface="Arial"/>
              </a:rPr>
              <a:t>Platelet</a:t>
            </a:r>
            <a:endParaRPr/>
          </a:p>
        </p:txBody>
      </p:sp>
      <p:grpSp>
        <p:nvGrpSpPr>
          <p:cNvPr id="1254" name="Google Shape;1254;p162"/>
          <p:cNvGrpSpPr/>
          <p:nvPr/>
        </p:nvGrpSpPr>
        <p:grpSpPr>
          <a:xfrm>
            <a:off x="6705600" y="4308475"/>
            <a:ext cx="798512" cy="533400"/>
            <a:chOff x="4464" y="1632"/>
            <a:chExt cx="503" cy="336"/>
          </a:xfrm>
        </p:grpSpPr>
        <p:sp>
          <p:nvSpPr>
            <p:cNvPr id="1255" name="Google Shape;1255;p162"/>
            <p:cNvSpPr/>
            <p:nvPr/>
          </p:nvSpPr>
          <p:spPr>
            <a:xfrm>
              <a:off x="4554" y="1632"/>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56" name="Google Shape;1256;p162"/>
            <p:cNvSpPr/>
            <p:nvPr/>
          </p:nvSpPr>
          <p:spPr>
            <a:xfrm rot="10800000">
              <a:off x="4464" y="1632"/>
              <a:ext cx="226" cy="336"/>
            </a:xfrm>
            <a:prstGeom prst="flowChartDelay">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57" name="Google Shape;1257;p162"/>
            <p:cNvSpPr/>
            <p:nvPr/>
          </p:nvSpPr>
          <p:spPr>
            <a:xfrm>
              <a:off x="4560" y="1776"/>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58" name="Google Shape;1258;p162"/>
            <p:cNvSpPr/>
            <p:nvPr/>
          </p:nvSpPr>
          <p:spPr>
            <a:xfrm>
              <a:off x="4560" y="1920"/>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cxnSp>
        <p:nvCxnSpPr>
          <p:cNvPr id="1259" name="Google Shape;1259;p162"/>
          <p:cNvCxnSpPr/>
          <p:nvPr/>
        </p:nvCxnSpPr>
        <p:spPr>
          <a:xfrm flipH="1">
            <a:off x="7162800" y="4460875"/>
            <a:ext cx="381000" cy="1588"/>
          </a:xfrm>
          <a:prstGeom prst="straightConnector1">
            <a:avLst/>
          </a:prstGeom>
          <a:noFill/>
          <a:ln cap="flat" cmpd="sng" w="12700">
            <a:solidFill>
              <a:schemeClr val="lt1"/>
            </a:solidFill>
            <a:prstDash val="solid"/>
            <a:round/>
            <a:headEnd len="med" w="med" type="none"/>
            <a:tailEnd len="med" w="med" type="triangle"/>
          </a:ln>
        </p:spPr>
      </p:cxnSp>
      <p:grpSp>
        <p:nvGrpSpPr>
          <p:cNvPr id="1260" name="Google Shape;1260;p162"/>
          <p:cNvGrpSpPr/>
          <p:nvPr/>
        </p:nvGrpSpPr>
        <p:grpSpPr>
          <a:xfrm rot="1298431">
            <a:off x="5791200" y="3013074"/>
            <a:ext cx="533400" cy="762001"/>
            <a:chOff x="2928" y="3696"/>
            <a:chExt cx="288" cy="336"/>
          </a:xfrm>
        </p:grpSpPr>
        <p:sp>
          <p:nvSpPr>
            <p:cNvPr id="1261" name="Google Shape;1261;p162"/>
            <p:cNvSpPr/>
            <p:nvPr/>
          </p:nvSpPr>
          <p:spPr>
            <a:xfrm rot="5400000">
              <a:off x="2928" y="3696"/>
              <a:ext cx="288" cy="288"/>
            </a:xfrm>
            <a:prstGeom prst="chevron">
              <a:avLst>
                <a:gd fmla="val 25000" name="adj"/>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62" name="Google Shape;1262;p162"/>
            <p:cNvSpPr/>
            <p:nvPr/>
          </p:nvSpPr>
          <p:spPr>
            <a:xfrm rot="5400000">
              <a:off x="2976" y="3792"/>
              <a:ext cx="192" cy="288"/>
            </a:xfrm>
            <a:prstGeom prst="flowChartDelay">
              <a:avLst/>
            </a:prstGeom>
            <a:gradFill>
              <a:gsLst>
                <a:gs pos="0">
                  <a:srgbClr val="FF00FF"/>
                </a:gs>
                <a:gs pos="100000">
                  <a:srgbClr val="76007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sp>
        <p:nvSpPr>
          <p:cNvPr id="1263" name="Google Shape;1263;p162"/>
          <p:cNvSpPr txBox="1"/>
          <p:nvPr/>
        </p:nvSpPr>
        <p:spPr>
          <a:xfrm>
            <a:off x="5949950" y="4003675"/>
            <a:ext cx="67945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COX</a:t>
            </a:r>
            <a:endParaRPr/>
          </a:p>
        </p:txBody>
      </p:sp>
      <p:grpSp>
        <p:nvGrpSpPr>
          <p:cNvPr id="1264" name="Google Shape;1264;p162"/>
          <p:cNvGrpSpPr/>
          <p:nvPr/>
        </p:nvGrpSpPr>
        <p:grpSpPr>
          <a:xfrm rot="-844510">
            <a:off x="4025763" y="3009490"/>
            <a:ext cx="542314" cy="765640"/>
            <a:chOff x="4844" y="1485"/>
            <a:chExt cx="342" cy="531"/>
          </a:xfrm>
        </p:grpSpPr>
        <p:sp>
          <p:nvSpPr>
            <p:cNvPr id="1265" name="Google Shape;1265;p162"/>
            <p:cNvSpPr/>
            <p:nvPr/>
          </p:nvSpPr>
          <p:spPr>
            <a:xfrm rot="-5441540">
              <a:off x="4823" y="1511"/>
              <a:ext cx="384" cy="337"/>
            </a:xfrm>
            <a:prstGeom prst="flowChartOnlineStorage">
              <a:avLst/>
            </a:prstGeom>
            <a:gradFill>
              <a:gsLst>
                <a:gs pos="0">
                  <a:srgbClr val="FFFF00"/>
                </a:gs>
                <a:gs pos="100000">
                  <a:srgbClr val="FF6600"/>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66" name="Google Shape;1266;p162"/>
            <p:cNvSpPr/>
            <p:nvPr/>
          </p:nvSpPr>
          <p:spPr>
            <a:xfrm rot="5400000">
              <a:off x="4848" y="1680"/>
              <a:ext cx="336" cy="336"/>
            </a:xfrm>
            <a:prstGeom prst="flowChartDelay">
              <a:avLst/>
            </a:prstGeom>
            <a:gradFill>
              <a:gsLst>
                <a:gs pos="0">
                  <a:srgbClr val="FFCC00"/>
                </a:gs>
                <a:gs pos="100000">
                  <a:srgbClr val="FF3300"/>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sp>
        <p:nvSpPr>
          <p:cNvPr id="1267" name="Google Shape;1267;p162"/>
          <p:cNvSpPr/>
          <p:nvPr/>
        </p:nvSpPr>
        <p:spPr>
          <a:xfrm flipH="1" rot="10800000">
            <a:off x="3581400" y="3851275"/>
            <a:ext cx="838200" cy="68580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19050">
            <a:solidFill>
              <a:srgbClr val="000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162"/>
          <p:cNvSpPr/>
          <p:nvPr/>
        </p:nvSpPr>
        <p:spPr>
          <a:xfrm>
            <a:off x="4343400" y="4994275"/>
            <a:ext cx="1524000" cy="355600"/>
          </a:xfrm>
          <a:prstGeom prst="rect">
            <a:avLst/>
          </a:prstGeom>
          <a:solidFill>
            <a:schemeClr val="lt2"/>
          </a:solidFill>
          <a:ln>
            <a:noFill/>
          </a:ln>
          <a:effectLst>
            <a:outerShdw rotWithShape="0" algn="ctr" dir="2700000" dist="17961">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69" name="Google Shape;1269;p162"/>
          <p:cNvSpPr txBox="1"/>
          <p:nvPr/>
        </p:nvSpPr>
        <p:spPr>
          <a:xfrm>
            <a:off x="4343400" y="4994275"/>
            <a:ext cx="1600200"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Degranulation</a:t>
            </a:r>
            <a:endParaRPr/>
          </a:p>
        </p:txBody>
      </p:sp>
      <p:grpSp>
        <p:nvGrpSpPr>
          <p:cNvPr id="1270" name="Google Shape;1270;p162"/>
          <p:cNvGrpSpPr/>
          <p:nvPr/>
        </p:nvGrpSpPr>
        <p:grpSpPr>
          <a:xfrm rot="6650062">
            <a:off x="1812575" y="1046856"/>
            <a:ext cx="311269" cy="583800"/>
            <a:chOff x="4844" y="1485"/>
            <a:chExt cx="342" cy="531"/>
          </a:xfrm>
        </p:grpSpPr>
        <p:sp>
          <p:nvSpPr>
            <p:cNvPr id="1271" name="Google Shape;1271;p162"/>
            <p:cNvSpPr/>
            <p:nvPr/>
          </p:nvSpPr>
          <p:spPr>
            <a:xfrm rot="-5441540">
              <a:off x="4823" y="1511"/>
              <a:ext cx="384" cy="337"/>
            </a:xfrm>
            <a:prstGeom prst="flowChartOnlineStorage">
              <a:avLst/>
            </a:prstGeom>
            <a:gradFill>
              <a:gsLst>
                <a:gs pos="0">
                  <a:srgbClr val="FFFF00"/>
                </a:gs>
                <a:gs pos="100000">
                  <a:srgbClr val="FF6600"/>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72" name="Google Shape;1272;p162"/>
            <p:cNvSpPr/>
            <p:nvPr/>
          </p:nvSpPr>
          <p:spPr>
            <a:xfrm rot="5400000">
              <a:off x="4848" y="1680"/>
              <a:ext cx="336" cy="336"/>
            </a:xfrm>
            <a:prstGeom prst="flowChartDelay">
              <a:avLst/>
            </a:prstGeom>
            <a:gradFill>
              <a:gsLst>
                <a:gs pos="0">
                  <a:srgbClr val="FFCC00"/>
                </a:gs>
                <a:gs pos="100000">
                  <a:srgbClr val="FF3300"/>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grpSp>
        <p:nvGrpSpPr>
          <p:cNvPr id="1273" name="Google Shape;1273;p162"/>
          <p:cNvGrpSpPr/>
          <p:nvPr/>
        </p:nvGrpSpPr>
        <p:grpSpPr>
          <a:xfrm rot="3983914">
            <a:off x="419100" y="2601913"/>
            <a:ext cx="533400" cy="304800"/>
            <a:chOff x="4464" y="1632"/>
            <a:chExt cx="503" cy="336"/>
          </a:xfrm>
        </p:grpSpPr>
        <p:sp>
          <p:nvSpPr>
            <p:cNvPr id="1274" name="Google Shape;1274;p162"/>
            <p:cNvSpPr/>
            <p:nvPr/>
          </p:nvSpPr>
          <p:spPr>
            <a:xfrm>
              <a:off x="4554" y="1632"/>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75" name="Google Shape;1275;p162"/>
            <p:cNvSpPr/>
            <p:nvPr/>
          </p:nvSpPr>
          <p:spPr>
            <a:xfrm rot="10800000">
              <a:off x="4464" y="1632"/>
              <a:ext cx="226" cy="336"/>
            </a:xfrm>
            <a:prstGeom prst="flowChartDelay">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76" name="Google Shape;1276;p162"/>
            <p:cNvSpPr/>
            <p:nvPr/>
          </p:nvSpPr>
          <p:spPr>
            <a:xfrm>
              <a:off x="4560" y="1776"/>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77" name="Google Shape;1277;p162"/>
            <p:cNvSpPr/>
            <p:nvPr/>
          </p:nvSpPr>
          <p:spPr>
            <a:xfrm>
              <a:off x="4560" y="1920"/>
              <a:ext cx="407" cy="48"/>
            </a:xfrm>
            <a:prstGeom prst="rect">
              <a:avLst/>
            </a:prstGeom>
            <a:solidFill>
              <a:srgbClr val="CC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sp>
        <p:nvSpPr>
          <p:cNvPr id="1278" name="Google Shape;1278;p162"/>
          <p:cNvSpPr/>
          <p:nvPr/>
        </p:nvSpPr>
        <p:spPr>
          <a:xfrm>
            <a:off x="5867400" y="2784475"/>
            <a:ext cx="1155700" cy="1524000"/>
          </a:xfrm>
          <a:custGeom>
            <a:rect b="b" l="l" r="r" t="t"/>
            <a:pathLst>
              <a:path extrusionOk="0" h="960" w="728">
                <a:moveTo>
                  <a:pt x="0" y="960"/>
                </a:moveTo>
                <a:cubicBezTo>
                  <a:pt x="140" y="936"/>
                  <a:pt x="280" y="912"/>
                  <a:pt x="384" y="864"/>
                </a:cubicBezTo>
                <a:cubicBezTo>
                  <a:pt x="488" y="816"/>
                  <a:pt x="568" y="752"/>
                  <a:pt x="624" y="672"/>
                </a:cubicBezTo>
                <a:cubicBezTo>
                  <a:pt x="680" y="592"/>
                  <a:pt x="712" y="472"/>
                  <a:pt x="720" y="384"/>
                </a:cubicBezTo>
                <a:cubicBezTo>
                  <a:pt x="728" y="296"/>
                  <a:pt x="696" y="208"/>
                  <a:pt x="672" y="144"/>
                </a:cubicBezTo>
                <a:cubicBezTo>
                  <a:pt x="648" y="80"/>
                  <a:pt x="612" y="40"/>
                  <a:pt x="576" y="0"/>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79" name="Google Shape;1279;p162"/>
          <p:cNvGrpSpPr/>
          <p:nvPr/>
        </p:nvGrpSpPr>
        <p:grpSpPr>
          <a:xfrm>
            <a:off x="6538414" y="2936875"/>
            <a:ext cx="2300786" cy="1098523"/>
            <a:chOff x="4119" y="1440"/>
            <a:chExt cx="1449" cy="791"/>
          </a:xfrm>
        </p:grpSpPr>
        <p:grpSp>
          <p:nvGrpSpPr>
            <p:cNvPr id="1280" name="Google Shape;1280;p162"/>
            <p:cNvGrpSpPr/>
            <p:nvPr/>
          </p:nvGrpSpPr>
          <p:grpSpPr>
            <a:xfrm>
              <a:off x="4896" y="1440"/>
              <a:ext cx="672" cy="288"/>
              <a:chOff x="1536" y="384"/>
              <a:chExt cx="672" cy="288"/>
            </a:xfrm>
          </p:grpSpPr>
          <p:sp>
            <p:nvSpPr>
              <p:cNvPr id="1281" name="Google Shape;1281;p162"/>
              <p:cNvSpPr/>
              <p:nvPr/>
            </p:nvSpPr>
            <p:spPr>
              <a:xfrm>
                <a:off x="1536" y="384"/>
                <a:ext cx="672" cy="288"/>
              </a:xfrm>
              <a:prstGeom prst="rect">
                <a:avLst/>
              </a:prstGeom>
              <a:solidFill>
                <a:srgbClr val="FF0000"/>
              </a:solidFill>
              <a:ln>
                <a:noFill/>
              </a:ln>
              <a:effectLst>
                <a:outerShdw rotWithShape="0" algn="ctr" dir="2700000" dist="35921">
                  <a:schemeClr val="folHlink"/>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82" name="Google Shape;1282;p162"/>
              <p:cNvSpPr txBox="1"/>
              <p:nvPr/>
            </p:nvSpPr>
            <p:spPr>
              <a:xfrm>
                <a:off x="1536" y="432"/>
                <a:ext cx="672" cy="219"/>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lang="en-US" sz="2000">
                    <a:solidFill>
                      <a:srgbClr val="FFFFFF"/>
                    </a:solidFill>
                    <a:latin typeface="Arial"/>
                    <a:ea typeface="Arial"/>
                    <a:cs typeface="Arial"/>
                    <a:sym typeface="Arial"/>
                  </a:rPr>
                  <a:t>Aspirin</a:t>
                </a:r>
                <a:endParaRPr/>
              </a:p>
            </p:txBody>
          </p:sp>
        </p:grpSp>
        <p:sp>
          <p:nvSpPr>
            <p:cNvPr id="1283" name="Google Shape;1283;p162"/>
            <p:cNvSpPr/>
            <p:nvPr/>
          </p:nvSpPr>
          <p:spPr>
            <a:xfrm rot="-743980">
              <a:off x="4137" y="2012"/>
              <a:ext cx="234" cy="196"/>
            </a:xfrm>
            <a:prstGeom prst="flowChartSummingJunction">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cxnSp>
          <p:nvCxnSpPr>
            <p:cNvPr id="1284" name="Google Shape;1284;p162"/>
            <p:cNvCxnSpPr/>
            <p:nvPr/>
          </p:nvCxnSpPr>
          <p:spPr>
            <a:xfrm flipH="1">
              <a:off x="4368" y="1776"/>
              <a:ext cx="528" cy="240"/>
            </a:xfrm>
            <a:prstGeom prst="straightConnector1">
              <a:avLst/>
            </a:prstGeom>
            <a:noFill/>
            <a:ln cap="flat" cmpd="sng" w="25400">
              <a:solidFill>
                <a:srgbClr val="FF0000"/>
              </a:solidFill>
              <a:prstDash val="solid"/>
              <a:round/>
              <a:headEnd len="med" w="med" type="none"/>
              <a:tailEnd len="med" w="med" type="triangle"/>
            </a:ln>
          </p:spPr>
        </p:cxnSp>
      </p:grpSp>
      <p:sp>
        <p:nvSpPr>
          <p:cNvPr id="1285" name="Google Shape;1285;p162"/>
          <p:cNvSpPr/>
          <p:nvPr/>
        </p:nvSpPr>
        <p:spPr>
          <a:xfrm>
            <a:off x="6972300" y="3013075"/>
            <a:ext cx="38100" cy="304800"/>
          </a:xfrm>
          <a:custGeom>
            <a:rect b="b" l="l" r="r" t="t"/>
            <a:pathLst>
              <a:path extrusionOk="0" h="192" w="24">
                <a:moveTo>
                  <a:pt x="24" y="192"/>
                </a:moveTo>
                <a:cubicBezTo>
                  <a:pt x="12" y="132"/>
                  <a:pt x="0" y="72"/>
                  <a:pt x="24" y="0"/>
                </a:cubicBez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162"/>
          <p:cNvSpPr/>
          <p:nvPr/>
        </p:nvSpPr>
        <p:spPr>
          <a:xfrm>
            <a:off x="7010400" y="3317875"/>
            <a:ext cx="914400" cy="91440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162"/>
          <p:cNvSpPr/>
          <p:nvPr/>
        </p:nvSpPr>
        <p:spPr>
          <a:xfrm>
            <a:off x="7010400" y="3317875"/>
            <a:ext cx="914400" cy="91440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162"/>
          <p:cNvSpPr/>
          <p:nvPr/>
        </p:nvSpPr>
        <p:spPr>
          <a:xfrm flipH="1" rot="10800000">
            <a:off x="7162800" y="2708275"/>
            <a:ext cx="533400" cy="45720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162"/>
          <p:cNvSpPr txBox="1"/>
          <p:nvPr/>
        </p:nvSpPr>
        <p:spPr>
          <a:xfrm>
            <a:off x="3733800" y="4765675"/>
            <a:ext cx="3048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FF00"/>
                </a:solidFill>
                <a:latin typeface="Arial"/>
                <a:ea typeface="Arial"/>
                <a:cs typeface="Arial"/>
                <a:sym typeface="Arial"/>
              </a:rPr>
              <a:t>α</a:t>
            </a:r>
            <a:endParaRPr b="1" sz="2000">
              <a:solidFill>
                <a:srgbClr val="00FF00"/>
              </a:solidFill>
              <a:latin typeface="Arial"/>
              <a:ea typeface="Arial"/>
              <a:cs typeface="Arial"/>
              <a:sym typeface="Arial"/>
            </a:endParaRPr>
          </a:p>
        </p:txBody>
      </p:sp>
      <p:sp>
        <p:nvSpPr>
          <p:cNvPr id="1290" name="Google Shape;1290;p162"/>
          <p:cNvSpPr txBox="1"/>
          <p:nvPr/>
        </p:nvSpPr>
        <p:spPr>
          <a:xfrm>
            <a:off x="6096000" y="4841875"/>
            <a:ext cx="3048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FF00"/>
                </a:solidFill>
                <a:latin typeface="Arial"/>
                <a:ea typeface="Arial"/>
                <a:cs typeface="Arial"/>
                <a:sym typeface="Arial"/>
              </a:rPr>
              <a:t>δ</a:t>
            </a:r>
            <a:endParaRPr b="1" sz="2000">
              <a:solidFill>
                <a:srgbClr val="00FF00"/>
              </a:solidFill>
              <a:latin typeface="Arial"/>
              <a:ea typeface="Arial"/>
              <a:cs typeface="Arial"/>
              <a:sym typeface="Arial"/>
            </a:endParaRPr>
          </a:p>
        </p:txBody>
      </p:sp>
      <p:sp>
        <p:nvSpPr>
          <p:cNvPr id="1291" name="Google Shape;1291;p162"/>
          <p:cNvSpPr txBox="1"/>
          <p:nvPr/>
        </p:nvSpPr>
        <p:spPr>
          <a:xfrm>
            <a:off x="2514600" y="2860675"/>
            <a:ext cx="1177925" cy="82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Gp IIb/IIIa </a:t>
            </a:r>
            <a:endParaRPr b="1" sz="1600">
              <a:solidFill>
                <a:srgbClr val="FFFFFF"/>
              </a:solidFill>
              <a:latin typeface="Arial"/>
              <a:ea typeface="Arial"/>
              <a:cs typeface="Arial"/>
              <a:sym typeface="Arial"/>
            </a:endParaRPr>
          </a:p>
          <a:p>
            <a:pPr indent="0" lvl="0" marL="0" marR="0" rtl="0" algn="ctr">
              <a:spcBef>
                <a:spcPts val="0"/>
              </a:spcBef>
              <a:spcAft>
                <a:spcPts val="0"/>
              </a:spcAft>
              <a:buNone/>
            </a:pPr>
            <a:r>
              <a:rPr b="1" lang="en-US" sz="1600">
                <a:solidFill>
                  <a:srgbClr val="FFFFFF"/>
                </a:solidFill>
                <a:latin typeface="Arial"/>
                <a:ea typeface="Arial"/>
                <a:cs typeface="Arial"/>
                <a:sym typeface="Arial"/>
              </a:rPr>
              <a:t>fibrinogen</a:t>
            </a:r>
            <a:endParaRPr/>
          </a:p>
          <a:p>
            <a:pPr indent="0" lvl="0" marL="0" marR="0" rtl="0" algn="ctr">
              <a:spcBef>
                <a:spcPts val="0"/>
              </a:spcBef>
              <a:spcAft>
                <a:spcPts val="0"/>
              </a:spcAft>
              <a:buNone/>
            </a:pPr>
            <a:r>
              <a:rPr b="1" lang="en-US" sz="1600">
                <a:solidFill>
                  <a:srgbClr val="FFFFFF"/>
                </a:solidFill>
                <a:latin typeface="Arial"/>
                <a:ea typeface="Arial"/>
                <a:cs typeface="Arial"/>
                <a:sym typeface="Arial"/>
              </a:rPr>
              <a:t>receptor</a:t>
            </a:r>
            <a:endParaRPr/>
          </a:p>
        </p:txBody>
      </p:sp>
      <p:cxnSp>
        <p:nvCxnSpPr>
          <p:cNvPr id="1292" name="Google Shape;1292;p162"/>
          <p:cNvCxnSpPr/>
          <p:nvPr/>
        </p:nvCxnSpPr>
        <p:spPr>
          <a:xfrm>
            <a:off x="2133600" y="2251075"/>
            <a:ext cx="685800" cy="533400"/>
          </a:xfrm>
          <a:prstGeom prst="straightConnector1">
            <a:avLst/>
          </a:prstGeom>
          <a:noFill/>
          <a:ln cap="flat" cmpd="sng" w="9525">
            <a:solidFill>
              <a:schemeClr val="lt1"/>
            </a:solidFill>
            <a:prstDash val="solid"/>
            <a:round/>
            <a:headEnd len="med" w="med" type="none"/>
            <a:tailEnd len="med" w="med" type="none"/>
          </a:ln>
        </p:spPr>
      </p:cxnSp>
      <p:cxnSp>
        <p:nvCxnSpPr>
          <p:cNvPr id="1293" name="Google Shape;1293;p162"/>
          <p:cNvCxnSpPr/>
          <p:nvPr/>
        </p:nvCxnSpPr>
        <p:spPr>
          <a:xfrm flipH="1">
            <a:off x="3048000" y="3698875"/>
            <a:ext cx="1588" cy="457200"/>
          </a:xfrm>
          <a:prstGeom prst="straightConnector1">
            <a:avLst/>
          </a:prstGeom>
          <a:noFill/>
          <a:ln cap="flat" cmpd="sng" w="9525">
            <a:solidFill>
              <a:schemeClr val="lt1"/>
            </a:solidFill>
            <a:prstDash val="solid"/>
            <a:round/>
            <a:headEnd len="med" w="med" type="none"/>
            <a:tailEnd len="med" w="med" type="none"/>
          </a:ln>
        </p:spPr>
      </p:cxnSp>
      <p:grpSp>
        <p:nvGrpSpPr>
          <p:cNvPr id="1294" name="Google Shape;1294;p162"/>
          <p:cNvGrpSpPr/>
          <p:nvPr/>
        </p:nvGrpSpPr>
        <p:grpSpPr>
          <a:xfrm>
            <a:off x="2895600" y="1031875"/>
            <a:ext cx="2133600" cy="1096963"/>
            <a:chOff x="2895600" y="381000"/>
            <a:chExt cx="2133600" cy="1097280"/>
          </a:xfrm>
        </p:grpSpPr>
        <p:sp>
          <p:nvSpPr>
            <p:cNvPr id="1295" name="Google Shape;1295;p162"/>
            <p:cNvSpPr/>
            <p:nvPr/>
          </p:nvSpPr>
          <p:spPr>
            <a:xfrm>
              <a:off x="2895600" y="381000"/>
              <a:ext cx="2011680" cy="1097280"/>
            </a:xfrm>
            <a:prstGeom prst="rect">
              <a:avLst/>
            </a:prstGeom>
            <a:solidFill>
              <a:srgbClr val="FF0000"/>
            </a:solidFill>
            <a:ln>
              <a:noFill/>
            </a:ln>
            <a:effectLst>
              <a:outerShdw rotWithShape="0" algn="ctr" dir="2700000" dist="35921">
                <a:schemeClr val="folHlink"/>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96" name="Google Shape;1296;p162"/>
            <p:cNvSpPr txBox="1"/>
            <p:nvPr/>
          </p:nvSpPr>
          <p:spPr>
            <a:xfrm>
              <a:off x="2895600" y="447694"/>
              <a:ext cx="2133600" cy="924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ADP P2Y12 receptor antagonists</a:t>
              </a:r>
              <a:endParaRPr/>
            </a:p>
          </p:txBody>
        </p:sp>
      </p:grpSp>
      <p:grpSp>
        <p:nvGrpSpPr>
          <p:cNvPr id="1297" name="Google Shape;1297;p162"/>
          <p:cNvGrpSpPr/>
          <p:nvPr/>
        </p:nvGrpSpPr>
        <p:grpSpPr>
          <a:xfrm>
            <a:off x="3918645" y="1489075"/>
            <a:ext cx="1720155" cy="1720155"/>
            <a:chOff x="2468" y="528"/>
            <a:chExt cx="1084" cy="1084"/>
          </a:xfrm>
        </p:grpSpPr>
        <p:sp>
          <p:nvSpPr>
            <p:cNvPr id="1298" name="Google Shape;1298;p162"/>
            <p:cNvSpPr/>
            <p:nvPr/>
          </p:nvSpPr>
          <p:spPr>
            <a:xfrm rot="-743980">
              <a:off x="2496" y="1296"/>
              <a:ext cx="288" cy="288"/>
            </a:xfrm>
            <a:prstGeom prst="flowChartSummingJunction">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299" name="Google Shape;1299;p162"/>
            <p:cNvSpPr/>
            <p:nvPr/>
          </p:nvSpPr>
          <p:spPr>
            <a:xfrm>
              <a:off x="2952" y="528"/>
              <a:ext cx="600" cy="864"/>
            </a:xfrm>
            <a:custGeom>
              <a:rect b="b" l="l" r="r" t="t"/>
              <a:pathLst>
                <a:path extrusionOk="0" h="928" w="600">
                  <a:moveTo>
                    <a:pt x="0" y="928"/>
                  </a:moveTo>
                  <a:cubicBezTo>
                    <a:pt x="104" y="920"/>
                    <a:pt x="208" y="912"/>
                    <a:pt x="288" y="880"/>
                  </a:cubicBezTo>
                  <a:cubicBezTo>
                    <a:pt x="368" y="848"/>
                    <a:pt x="432" y="792"/>
                    <a:pt x="480" y="736"/>
                  </a:cubicBezTo>
                  <a:cubicBezTo>
                    <a:pt x="528" y="680"/>
                    <a:pt x="560" y="616"/>
                    <a:pt x="576" y="544"/>
                  </a:cubicBezTo>
                  <a:cubicBezTo>
                    <a:pt x="592" y="472"/>
                    <a:pt x="600" y="376"/>
                    <a:pt x="576" y="304"/>
                  </a:cubicBezTo>
                  <a:cubicBezTo>
                    <a:pt x="552" y="232"/>
                    <a:pt x="488" y="160"/>
                    <a:pt x="432" y="112"/>
                  </a:cubicBezTo>
                  <a:cubicBezTo>
                    <a:pt x="376" y="64"/>
                    <a:pt x="288" y="32"/>
                    <a:pt x="240" y="16"/>
                  </a:cubicBezTo>
                  <a:cubicBezTo>
                    <a:pt x="192" y="0"/>
                    <a:pt x="160" y="16"/>
                    <a:pt x="144" y="16"/>
                  </a:cubicBez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00" name="Google Shape;1300;p162"/>
          <p:cNvGrpSpPr/>
          <p:nvPr/>
        </p:nvGrpSpPr>
        <p:grpSpPr>
          <a:xfrm>
            <a:off x="2190251" y="1294071"/>
            <a:ext cx="751387" cy="383659"/>
            <a:chOff x="1380" y="405"/>
            <a:chExt cx="473" cy="242"/>
          </a:xfrm>
        </p:grpSpPr>
        <p:sp>
          <p:nvSpPr>
            <p:cNvPr id="1301" name="Google Shape;1301;p162"/>
            <p:cNvSpPr/>
            <p:nvPr/>
          </p:nvSpPr>
          <p:spPr>
            <a:xfrm rot="-743980">
              <a:off x="1398" y="428"/>
              <a:ext cx="234" cy="196"/>
            </a:xfrm>
            <a:prstGeom prst="flowChartSummingJunction">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cxnSp>
          <p:nvCxnSpPr>
            <p:cNvPr id="1302" name="Google Shape;1302;p162"/>
            <p:cNvCxnSpPr/>
            <p:nvPr/>
          </p:nvCxnSpPr>
          <p:spPr>
            <a:xfrm rot="10800000">
              <a:off x="1680" y="528"/>
              <a:ext cx="173" cy="0"/>
            </a:xfrm>
            <a:prstGeom prst="straightConnector1">
              <a:avLst/>
            </a:prstGeom>
            <a:noFill/>
            <a:ln cap="flat" cmpd="sng" w="25400">
              <a:solidFill>
                <a:srgbClr val="FF3300"/>
              </a:solidFill>
              <a:prstDash val="solid"/>
              <a:round/>
              <a:headEnd len="med" w="med" type="none"/>
              <a:tailEnd len="med" w="med" type="triangle"/>
            </a:ln>
          </p:spPr>
        </p:cxnSp>
      </p:grpSp>
      <p:grpSp>
        <p:nvGrpSpPr>
          <p:cNvPr id="1303" name="Google Shape;1303;p162"/>
          <p:cNvGrpSpPr/>
          <p:nvPr/>
        </p:nvGrpSpPr>
        <p:grpSpPr>
          <a:xfrm>
            <a:off x="6629400" y="5578475"/>
            <a:ext cx="2971800" cy="1082675"/>
            <a:chOff x="4032" y="3228"/>
            <a:chExt cx="1872" cy="682"/>
          </a:xfrm>
        </p:grpSpPr>
        <p:sp>
          <p:nvSpPr>
            <p:cNvPr id="1304" name="Google Shape;1304;p162"/>
            <p:cNvSpPr txBox="1"/>
            <p:nvPr/>
          </p:nvSpPr>
          <p:spPr>
            <a:xfrm>
              <a:off x="4608" y="3228"/>
              <a:ext cx="1296" cy="682"/>
            </a:xfrm>
            <a:prstGeom prst="rect">
              <a:avLst/>
            </a:prstGeom>
            <a:noFill/>
            <a:ln>
              <a:noFill/>
            </a:ln>
          </p:spPr>
          <p:txBody>
            <a:bodyPr anchorCtr="0" anchor="t" bIns="45700" lIns="91425" spcFirstLastPara="1" rIns="91425" wrap="square" tIns="45700">
              <a:noAutofit/>
            </a:bodyPr>
            <a:lstStyle/>
            <a:p>
              <a:pPr indent="0" lvl="0" marL="0" marR="0" rtl="0" algn="l">
                <a:lnSpc>
                  <a:spcPct val="35000"/>
                </a:lnSpc>
                <a:spcBef>
                  <a:spcPts val="0"/>
                </a:spcBef>
                <a:spcAft>
                  <a:spcPts val="0"/>
                </a:spcAft>
                <a:buNone/>
              </a:pPr>
              <a:r>
                <a:rPr b="1" lang="en-US" sz="1300" u="sng">
                  <a:solidFill>
                    <a:srgbClr val="FFFFFF"/>
                  </a:solidFill>
                  <a:latin typeface="Arial"/>
                  <a:ea typeface="Arial"/>
                  <a:cs typeface="Arial"/>
                  <a:sym typeface="Arial"/>
                </a:rPr>
                <a:t>Platelet agonists</a:t>
              </a:r>
              <a:endParaRPr b="1" sz="1300">
                <a:solidFill>
                  <a:srgbClr val="FFFFFF"/>
                </a:solidFill>
                <a:latin typeface="Arial"/>
                <a:ea typeface="Arial"/>
                <a:cs typeface="Arial"/>
                <a:sym typeface="Arial"/>
              </a:endParaRPr>
            </a:p>
            <a:p>
              <a:pPr indent="0" lvl="0" marL="0" marR="0" rtl="0" algn="l">
                <a:lnSpc>
                  <a:spcPct val="35000"/>
                </a:lnSpc>
                <a:spcBef>
                  <a:spcPts val="975"/>
                </a:spcBef>
                <a:spcAft>
                  <a:spcPts val="0"/>
                </a:spcAft>
                <a:buNone/>
              </a:pPr>
              <a:r>
                <a:rPr b="1" lang="en-US" sz="1300">
                  <a:solidFill>
                    <a:srgbClr val="FFFFFF"/>
                  </a:solidFill>
                  <a:latin typeface="Arial"/>
                  <a:ea typeface="Arial"/>
                  <a:cs typeface="Arial"/>
                  <a:sym typeface="Arial"/>
                </a:rPr>
                <a:t>ADP</a:t>
              </a:r>
              <a:endParaRPr/>
            </a:p>
            <a:p>
              <a:pPr indent="0" lvl="0" marL="0" marR="0" rtl="0" algn="l">
                <a:lnSpc>
                  <a:spcPct val="35000"/>
                </a:lnSpc>
                <a:spcBef>
                  <a:spcPts val="650"/>
                </a:spcBef>
                <a:spcAft>
                  <a:spcPts val="0"/>
                </a:spcAft>
                <a:buNone/>
              </a:pPr>
              <a:r>
                <a:rPr b="1" lang="en-US" sz="1300">
                  <a:solidFill>
                    <a:srgbClr val="FFFFFF"/>
                  </a:solidFill>
                  <a:latin typeface="Arial"/>
                  <a:ea typeface="Arial"/>
                  <a:cs typeface="Arial"/>
                  <a:sym typeface="Arial"/>
                </a:rPr>
                <a:t>ATP</a:t>
              </a:r>
              <a:endParaRPr/>
            </a:p>
            <a:p>
              <a:pPr indent="0" lvl="0" marL="0" marR="0" rtl="0" algn="l">
                <a:lnSpc>
                  <a:spcPct val="35000"/>
                </a:lnSpc>
                <a:spcBef>
                  <a:spcPts val="650"/>
                </a:spcBef>
                <a:spcAft>
                  <a:spcPts val="0"/>
                </a:spcAft>
                <a:buNone/>
              </a:pPr>
              <a:r>
                <a:rPr b="1" lang="en-US" sz="1300">
                  <a:solidFill>
                    <a:srgbClr val="FFFFFF"/>
                  </a:solidFill>
                  <a:latin typeface="Arial"/>
                  <a:ea typeface="Arial"/>
                  <a:cs typeface="Arial"/>
                  <a:sym typeface="Arial"/>
                </a:rPr>
                <a:t>serotonin</a:t>
              </a:r>
              <a:endParaRPr/>
            </a:p>
            <a:p>
              <a:pPr indent="0" lvl="0" marL="0" marR="0" rtl="0" algn="l">
                <a:lnSpc>
                  <a:spcPct val="35000"/>
                </a:lnSpc>
                <a:spcBef>
                  <a:spcPts val="650"/>
                </a:spcBef>
                <a:spcAft>
                  <a:spcPts val="0"/>
                </a:spcAft>
                <a:buNone/>
              </a:pPr>
              <a:r>
                <a:rPr b="1" lang="en-US" sz="1300">
                  <a:solidFill>
                    <a:srgbClr val="FFFFFF"/>
                  </a:solidFill>
                  <a:latin typeface="Arial"/>
                  <a:ea typeface="Arial"/>
                  <a:cs typeface="Arial"/>
                  <a:sym typeface="Arial"/>
                </a:rPr>
                <a:t>calcium</a:t>
              </a:r>
              <a:endParaRPr/>
            </a:p>
            <a:p>
              <a:pPr indent="0" lvl="0" marL="0" marR="0" rtl="0" algn="l">
                <a:lnSpc>
                  <a:spcPct val="35000"/>
                </a:lnSpc>
                <a:spcBef>
                  <a:spcPts val="650"/>
                </a:spcBef>
                <a:spcAft>
                  <a:spcPts val="0"/>
                </a:spcAft>
                <a:buNone/>
              </a:pPr>
              <a:r>
                <a:rPr b="1" lang="en-US" sz="1300">
                  <a:solidFill>
                    <a:srgbClr val="FFFFFF"/>
                  </a:solidFill>
                  <a:latin typeface="Arial"/>
                  <a:ea typeface="Arial"/>
                  <a:cs typeface="Arial"/>
                  <a:sym typeface="Arial"/>
                </a:rPr>
                <a:t>magnesium</a:t>
              </a:r>
              <a:endParaRPr/>
            </a:p>
          </p:txBody>
        </p:sp>
        <p:sp>
          <p:nvSpPr>
            <p:cNvPr id="1305" name="Google Shape;1305;p162"/>
            <p:cNvSpPr/>
            <p:nvPr/>
          </p:nvSpPr>
          <p:spPr>
            <a:xfrm>
              <a:off x="4272" y="3276"/>
              <a:ext cx="327" cy="634"/>
            </a:xfrm>
            <a:prstGeom prst="leftBrace">
              <a:avLst>
                <a:gd fmla="val 141670" name="adj1"/>
                <a:gd fmla="val 50000" name="adj2"/>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cxnSp>
          <p:nvCxnSpPr>
            <p:cNvPr id="1306" name="Google Shape;1306;p162"/>
            <p:cNvCxnSpPr/>
            <p:nvPr/>
          </p:nvCxnSpPr>
          <p:spPr>
            <a:xfrm>
              <a:off x="4032" y="3328"/>
              <a:ext cx="192" cy="192"/>
            </a:xfrm>
            <a:prstGeom prst="straightConnector1">
              <a:avLst/>
            </a:prstGeom>
            <a:noFill/>
            <a:ln cap="flat" cmpd="sng" w="9525">
              <a:solidFill>
                <a:schemeClr val="lt1"/>
              </a:solidFill>
              <a:prstDash val="solid"/>
              <a:round/>
              <a:headEnd len="med" w="med" type="none"/>
              <a:tailEnd len="med" w="med" type="none"/>
            </a:ln>
          </p:spPr>
        </p:cxnSp>
      </p:grpSp>
      <p:grpSp>
        <p:nvGrpSpPr>
          <p:cNvPr id="1307" name="Google Shape;1307;p162"/>
          <p:cNvGrpSpPr/>
          <p:nvPr/>
        </p:nvGrpSpPr>
        <p:grpSpPr>
          <a:xfrm>
            <a:off x="5993152" y="5514108"/>
            <a:ext cx="642737" cy="560284"/>
            <a:chOff x="3775" y="3063"/>
            <a:chExt cx="405" cy="353"/>
          </a:xfrm>
        </p:grpSpPr>
        <p:sp>
          <p:nvSpPr>
            <p:cNvPr id="1308" name="Google Shape;1308;p162"/>
            <p:cNvSpPr/>
            <p:nvPr/>
          </p:nvSpPr>
          <p:spPr>
            <a:xfrm rot="3995363">
              <a:off x="4128" y="3315"/>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09" name="Google Shape;1309;p162"/>
            <p:cNvSpPr/>
            <p:nvPr/>
          </p:nvSpPr>
          <p:spPr>
            <a:xfrm rot="3995363">
              <a:off x="3991" y="3232"/>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0" name="Google Shape;1310;p162"/>
            <p:cNvSpPr/>
            <p:nvPr/>
          </p:nvSpPr>
          <p:spPr>
            <a:xfrm rot="3995363">
              <a:off x="3937" y="3107"/>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1" name="Google Shape;1311;p162"/>
            <p:cNvSpPr/>
            <p:nvPr/>
          </p:nvSpPr>
          <p:spPr>
            <a:xfrm rot="3995363">
              <a:off x="3891" y="3227"/>
              <a:ext cx="45" cy="4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2" name="Google Shape;1312;p162"/>
            <p:cNvSpPr/>
            <p:nvPr/>
          </p:nvSpPr>
          <p:spPr>
            <a:xfrm rot="3995363">
              <a:off x="4027" y="3314"/>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3" name="Google Shape;1313;p162"/>
            <p:cNvSpPr/>
            <p:nvPr/>
          </p:nvSpPr>
          <p:spPr>
            <a:xfrm rot="3995363">
              <a:off x="3951" y="3365"/>
              <a:ext cx="45" cy="4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4" name="Google Shape;1314;p162"/>
            <p:cNvSpPr/>
            <p:nvPr/>
          </p:nvSpPr>
          <p:spPr>
            <a:xfrm rot="3995363">
              <a:off x="3843" y="3363"/>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5" name="Google Shape;1315;p162"/>
            <p:cNvSpPr/>
            <p:nvPr/>
          </p:nvSpPr>
          <p:spPr>
            <a:xfrm rot="3995363">
              <a:off x="3790" y="3219"/>
              <a:ext cx="46"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6" name="Google Shape;1316;p162"/>
            <p:cNvSpPr/>
            <p:nvPr/>
          </p:nvSpPr>
          <p:spPr>
            <a:xfrm rot="3995363">
              <a:off x="4074" y="3196"/>
              <a:ext cx="45"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17" name="Google Shape;1317;p162"/>
            <p:cNvSpPr/>
            <p:nvPr/>
          </p:nvSpPr>
          <p:spPr>
            <a:xfrm rot="3995363">
              <a:off x="3782" y="3071"/>
              <a:ext cx="46" cy="4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grpSp>
        <p:nvGrpSpPr>
          <p:cNvPr id="1318" name="Google Shape;1318;p162"/>
          <p:cNvGrpSpPr/>
          <p:nvPr/>
        </p:nvGrpSpPr>
        <p:grpSpPr>
          <a:xfrm>
            <a:off x="1549400" y="4872038"/>
            <a:ext cx="5562600" cy="1985962"/>
            <a:chOff x="864" y="2803"/>
            <a:chExt cx="3504" cy="1251"/>
          </a:xfrm>
        </p:grpSpPr>
        <p:grpSp>
          <p:nvGrpSpPr>
            <p:cNvPr id="1319" name="Google Shape;1319;p162"/>
            <p:cNvGrpSpPr/>
            <p:nvPr/>
          </p:nvGrpSpPr>
          <p:grpSpPr>
            <a:xfrm>
              <a:off x="2210" y="2905"/>
              <a:ext cx="501" cy="596"/>
              <a:chOff x="2210" y="2905"/>
              <a:chExt cx="501" cy="596"/>
            </a:xfrm>
          </p:grpSpPr>
          <p:sp>
            <p:nvSpPr>
              <p:cNvPr id="1320" name="Google Shape;1320;p162"/>
              <p:cNvSpPr/>
              <p:nvPr/>
            </p:nvSpPr>
            <p:spPr>
              <a:xfrm>
                <a:off x="2531" y="2905"/>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1" name="Google Shape;1321;p162"/>
              <p:cNvSpPr/>
              <p:nvPr/>
            </p:nvSpPr>
            <p:spPr>
              <a:xfrm>
                <a:off x="2441" y="2995"/>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2" name="Google Shape;1322;p162"/>
              <p:cNvSpPr/>
              <p:nvPr/>
            </p:nvSpPr>
            <p:spPr>
              <a:xfrm>
                <a:off x="2305" y="2995"/>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3" name="Google Shape;1323;p162"/>
              <p:cNvSpPr/>
              <p:nvPr/>
            </p:nvSpPr>
            <p:spPr>
              <a:xfrm>
                <a:off x="2396" y="3084"/>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4" name="Google Shape;1324;p162"/>
              <p:cNvSpPr/>
              <p:nvPr/>
            </p:nvSpPr>
            <p:spPr>
              <a:xfrm>
                <a:off x="2531" y="2995"/>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5" name="Google Shape;1325;p162"/>
              <p:cNvSpPr/>
              <p:nvPr/>
            </p:nvSpPr>
            <p:spPr>
              <a:xfrm>
                <a:off x="2547" y="3084"/>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6" name="Google Shape;1326;p162"/>
              <p:cNvSpPr/>
              <p:nvPr/>
            </p:nvSpPr>
            <p:spPr>
              <a:xfrm>
                <a:off x="2486" y="3171"/>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7" name="Google Shape;1327;p162"/>
              <p:cNvSpPr/>
              <p:nvPr/>
            </p:nvSpPr>
            <p:spPr>
              <a:xfrm>
                <a:off x="2350" y="3174"/>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8" name="Google Shape;1328;p162"/>
              <p:cNvSpPr/>
              <p:nvPr/>
            </p:nvSpPr>
            <p:spPr>
              <a:xfrm>
                <a:off x="2441" y="2905"/>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sp>
            <p:nvSpPr>
              <p:cNvPr id="1329" name="Google Shape;1329;p162"/>
              <p:cNvSpPr/>
              <p:nvPr/>
            </p:nvSpPr>
            <p:spPr>
              <a:xfrm>
                <a:off x="2210" y="3123"/>
                <a:ext cx="164" cy="327"/>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FFFFFF"/>
                  </a:solidFill>
                  <a:latin typeface="Arial"/>
                  <a:ea typeface="Arial"/>
                  <a:cs typeface="Arial"/>
                  <a:sym typeface="Arial"/>
                </a:endParaRPr>
              </a:p>
            </p:txBody>
          </p:sp>
        </p:grpSp>
        <p:grpSp>
          <p:nvGrpSpPr>
            <p:cNvPr id="1330" name="Google Shape;1330;p162"/>
            <p:cNvGrpSpPr/>
            <p:nvPr/>
          </p:nvGrpSpPr>
          <p:grpSpPr>
            <a:xfrm>
              <a:off x="864" y="2803"/>
              <a:ext cx="3504" cy="1251"/>
              <a:chOff x="864" y="2803"/>
              <a:chExt cx="3504" cy="1251"/>
            </a:xfrm>
          </p:grpSpPr>
          <p:sp>
            <p:nvSpPr>
              <p:cNvPr id="1331" name="Google Shape;1331;p162"/>
              <p:cNvSpPr txBox="1"/>
              <p:nvPr/>
            </p:nvSpPr>
            <p:spPr>
              <a:xfrm>
                <a:off x="864" y="2803"/>
                <a:ext cx="1104" cy="676"/>
              </a:xfrm>
              <a:prstGeom prst="rect">
                <a:avLst/>
              </a:prstGeom>
              <a:noFill/>
              <a:ln>
                <a:noFill/>
              </a:ln>
            </p:spPr>
            <p:txBody>
              <a:bodyPr anchorCtr="0" anchor="t" bIns="45700" lIns="91425" spcFirstLastPara="1" rIns="91425" wrap="square" tIns="45700">
                <a:noAutofit/>
              </a:bodyPr>
              <a:lstStyle/>
              <a:p>
                <a:pPr indent="0" lvl="0" marL="0" marR="0" rtl="0" algn="l">
                  <a:lnSpc>
                    <a:spcPct val="40000"/>
                  </a:lnSpc>
                  <a:spcBef>
                    <a:spcPts val="0"/>
                  </a:spcBef>
                  <a:spcAft>
                    <a:spcPts val="0"/>
                  </a:spcAft>
                  <a:buNone/>
                </a:pPr>
                <a:r>
                  <a:rPr b="1" lang="en-US" sz="1400" u="sng">
                    <a:solidFill>
                      <a:srgbClr val="FFFFFF"/>
                    </a:solidFill>
                    <a:latin typeface="Arial"/>
                    <a:ea typeface="Arial"/>
                    <a:cs typeface="Arial"/>
                    <a:sym typeface="Arial"/>
                  </a:rPr>
                  <a:t>Adhesive proteins</a:t>
                </a:r>
                <a:endParaRPr b="1" sz="1600">
                  <a:solidFill>
                    <a:srgbClr val="FFFFFF"/>
                  </a:solidFill>
                  <a:latin typeface="Arial"/>
                  <a:ea typeface="Arial"/>
                  <a:cs typeface="Arial"/>
                  <a:sym typeface="Arial"/>
                </a:endParaRPr>
              </a:p>
              <a:p>
                <a:pPr indent="0" lvl="0" marL="0" marR="0" rtl="0" algn="l">
                  <a:lnSpc>
                    <a:spcPct val="40000"/>
                  </a:lnSpc>
                  <a:spcBef>
                    <a:spcPts val="1050"/>
                  </a:spcBef>
                  <a:spcAft>
                    <a:spcPts val="0"/>
                  </a:spcAft>
                  <a:buNone/>
                </a:pPr>
                <a:r>
                  <a:rPr b="1" lang="en-US" sz="1400">
                    <a:solidFill>
                      <a:srgbClr val="FFFFFF"/>
                    </a:solidFill>
                    <a:latin typeface="Arial"/>
                    <a:ea typeface="Arial"/>
                    <a:cs typeface="Arial"/>
                    <a:sym typeface="Arial"/>
                  </a:rPr>
                  <a:t>thrombospondin</a:t>
                </a:r>
                <a:endParaRPr/>
              </a:p>
              <a:p>
                <a:pPr indent="0" lvl="0" marL="0" marR="0" rtl="0" algn="l">
                  <a:lnSpc>
                    <a:spcPct val="40000"/>
                  </a:lnSpc>
                  <a:spcBef>
                    <a:spcPts val="840"/>
                  </a:spcBef>
                  <a:spcAft>
                    <a:spcPts val="0"/>
                  </a:spcAft>
                  <a:buNone/>
                </a:pPr>
                <a:r>
                  <a:rPr b="1" lang="en-US" sz="1400">
                    <a:solidFill>
                      <a:srgbClr val="FFFFFF"/>
                    </a:solidFill>
                    <a:latin typeface="Arial"/>
                    <a:ea typeface="Arial"/>
                    <a:cs typeface="Arial"/>
                    <a:sym typeface="Arial"/>
                  </a:rPr>
                  <a:t>fibrinogen</a:t>
                </a:r>
                <a:endParaRPr/>
              </a:p>
              <a:p>
                <a:pPr indent="0" lvl="0" marL="0" marR="0" rtl="0" algn="l">
                  <a:lnSpc>
                    <a:spcPct val="40000"/>
                  </a:lnSpc>
                  <a:spcBef>
                    <a:spcPts val="840"/>
                  </a:spcBef>
                  <a:spcAft>
                    <a:spcPts val="0"/>
                  </a:spcAft>
                  <a:buNone/>
                </a:pPr>
                <a:r>
                  <a:rPr b="1" lang="en-US" sz="1400">
                    <a:solidFill>
                      <a:srgbClr val="FFFFFF"/>
                    </a:solidFill>
                    <a:latin typeface="Arial"/>
                    <a:ea typeface="Arial"/>
                    <a:cs typeface="Arial"/>
                    <a:sym typeface="Arial"/>
                  </a:rPr>
                  <a:t>p-selectin</a:t>
                </a:r>
                <a:endParaRPr/>
              </a:p>
              <a:p>
                <a:pPr indent="0" lvl="0" marL="0" marR="0" rtl="0" algn="l">
                  <a:lnSpc>
                    <a:spcPct val="40000"/>
                  </a:lnSpc>
                  <a:spcBef>
                    <a:spcPts val="840"/>
                  </a:spcBef>
                  <a:spcAft>
                    <a:spcPts val="0"/>
                  </a:spcAft>
                  <a:buNone/>
                </a:pPr>
                <a:r>
                  <a:rPr b="1" lang="en-US" sz="1400">
                    <a:solidFill>
                      <a:srgbClr val="FFFFFF"/>
                    </a:solidFill>
                    <a:latin typeface="Arial"/>
                    <a:ea typeface="Arial"/>
                    <a:cs typeface="Arial"/>
                    <a:sym typeface="Arial"/>
                  </a:rPr>
                  <a:t>vWF</a:t>
                </a:r>
                <a:endParaRPr/>
              </a:p>
            </p:txBody>
          </p:sp>
          <p:sp>
            <p:nvSpPr>
              <p:cNvPr id="1332" name="Google Shape;1332;p162"/>
              <p:cNvSpPr txBox="1"/>
              <p:nvPr/>
            </p:nvSpPr>
            <p:spPr>
              <a:xfrm>
                <a:off x="1152" y="3523"/>
                <a:ext cx="1200" cy="478"/>
              </a:xfrm>
              <a:prstGeom prst="rect">
                <a:avLst/>
              </a:prstGeom>
              <a:noFill/>
              <a:ln>
                <a:noFill/>
              </a:ln>
            </p:spPr>
            <p:txBody>
              <a:bodyPr anchorCtr="0" anchor="t" bIns="45700" lIns="91425" spcFirstLastPara="1" rIns="91425" wrap="square" tIns="45700">
                <a:noAutofit/>
              </a:bodyPr>
              <a:lstStyle/>
              <a:p>
                <a:pPr indent="0" lvl="0" marL="0" marR="0" rtl="0" algn="l">
                  <a:lnSpc>
                    <a:spcPct val="40000"/>
                  </a:lnSpc>
                  <a:spcBef>
                    <a:spcPts val="0"/>
                  </a:spcBef>
                  <a:spcAft>
                    <a:spcPts val="0"/>
                  </a:spcAft>
                  <a:buNone/>
                </a:pPr>
                <a:r>
                  <a:rPr b="1" lang="en-US" sz="1300" u="sng">
                    <a:solidFill>
                      <a:srgbClr val="FFFFFF"/>
                    </a:solidFill>
                    <a:latin typeface="Arial"/>
                    <a:ea typeface="Arial"/>
                    <a:cs typeface="Arial"/>
                    <a:sym typeface="Arial"/>
                  </a:rPr>
                  <a:t>Coagulation factors</a:t>
                </a:r>
                <a:endParaRPr b="1" sz="1300">
                  <a:solidFill>
                    <a:srgbClr val="FFFFFF"/>
                  </a:solidFill>
                  <a:latin typeface="Arial"/>
                  <a:ea typeface="Arial"/>
                  <a:cs typeface="Arial"/>
                  <a:sym typeface="Arial"/>
                </a:endParaRPr>
              </a:p>
              <a:p>
                <a:pPr indent="0" lvl="0" marL="0" marR="0" rtl="0" algn="l">
                  <a:lnSpc>
                    <a:spcPct val="40000"/>
                  </a:lnSpc>
                  <a:spcBef>
                    <a:spcPts val="975"/>
                  </a:spcBef>
                  <a:spcAft>
                    <a:spcPts val="0"/>
                  </a:spcAft>
                  <a:buNone/>
                </a:pPr>
                <a:r>
                  <a:rPr b="1" lang="en-US" sz="1300">
                    <a:solidFill>
                      <a:srgbClr val="FFFFFF"/>
                    </a:solidFill>
                    <a:latin typeface="Arial"/>
                    <a:ea typeface="Arial"/>
                    <a:cs typeface="Arial"/>
                    <a:sym typeface="Arial"/>
                  </a:rPr>
                  <a:t>factor V</a:t>
                </a:r>
                <a:endParaRPr/>
              </a:p>
              <a:p>
                <a:pPr indent="0" lvl="0" marL="0" marR="0" rtl="0" algn="l">
                  <a:lnSpc>
                    <a:spcPct val="40000"/>
                  </a:lnSpc>
                  <a:spcBef>
                    <a:spcPts val="650"/>
                  </a:spcBef>
                  <a:spcAft>
                    <a:spcPts val="0"/>
                  </a:spcAft>
                  <a:buNone/>
                </a:pPr>
                <a:r>
                  <a:rPr b="1" lang="en-US" sz="1300">
                    <a:solidFill>
                      <a:srgbClr val="FFFFFF"/>
                    </a:solidFill>
                    <a:latin typeface="Arial"/>
                    <a:ea typeface="Arial"/>
                    <a:cs typeface="Arial"/>
                    <a:sym typeface="Arial"/>
                  </a:rPr>
                  <a:t>factor XI</a:t>
                </a:r>
                <a:endParaRPr/>
              </a:p>
              <a:p>
                <a:pPr indent="0" lvl="0" marL="0" marR="0" rtl="0" algn="l">
                  <a:lnSpc>
                    <a:spcPct val="40000"/>
                  </a:lnSpc>
                  <a:spcBef>
                    <a:spcPts val="650"/>
                  </a:spcBef>
                  <a:spcAft>
                    <a:spcPts val="0"/>
                  </a:spcAft>
                  <a:buNone/>
                </a:pPr>
                <a:r>
                  <a:rPr b="1" lang="en-US" sz="1300">
                    <a:solidFill>
                      <a:srgbClr val="FFFFFF"/>
                    </a:solidFill>
                    <a:latin typeface="Arial"/>
                    <a:ea typeface="Arial"/>
                    <a:cs typeface="Arial"/>
                    <a:sym typeface="Arial"/>
                  </a:rPr>
                  <a:t>PAI-1</a:t>
                </a:r>
                <a:endParaRPr/>
              </a:p>
            </p:txBody>
          </p:sp>
          <p:sp>
            <p:nvSpPr>
              <p:cNvPr id="1333" name="Google Shape;1333;p162"/>
              <p:cNvSpPr txBox="1"/>
              <p:nvPr/>
            </p:nvSpPr>
            <p:spPr>
              <a:xfrm>
                <a:off x="2496" y="3552"/>
                <a:ext cx="1872" cy="502"/>
              </a:xfrm>
              <a:prstGeom prst="rect">
                <a:avLst/>
              </a:prstGeom>
              <a:noFill/>
              <a:ln>
                <a:noFill/>
              </a:ln>
            </p:spPr>
            <p:txBody>
              <a:bodyPr anchorCtr="0" anchor="t" bIns="45700" lIns="91425" spcFirstLastPara="1" rIns="91425" wrap="square" tIns="45700">
                <a:noAutofit/>
              </a:bodyPr>
              <a:lstStyle/>
              <a:p>
                <a:pPr indent="0" lvl="0" marL="0" marR="0" rtl="0" algn="l">
                  <a:lnSpc>
                    <a:spcPct val="40000"/>
                  </a:lnSpc>
                  <a:spcBef>
                    <a:spcPts val="0"/>
                  </a:spcBef>
                  <a:spcAft>
                    <a:spcPts val="0"/>
                  </a:spcAft>
                  <a:buNone/>
                </a:pPr>
                <a:r>
                  <a:rPr b="1" lang="en-US" sz="1300" u="sng">
                    <a:solidFill>
                      <a:srgbClr val="FFFFFF"/>
                    </a:solidFill>
                    <a:latin typeface="Arial"/>
                    <a:ea typeface="Arial"/>
                    <a:cs typeface="Arial"/>
                    <a:sym typeface="Arial"/>
                  </a:rPr>
                  <a:t>Inflammatory  factors</a:t>
                </a:r>
                <a:endParaRPr b="1" sz="1300">
                  <a:solidFill>
                    <a:srgbClr val="FFFFFF"/>
                  </a:solidFill>
                  <a:latin typeface="Arial"/>
                  <a:ea typeface="Arial"/>
                  <a:cs typeface="Arial"/>
                  <a:sym typeface="Arial"/>
                </a:endParaRPr>
              </a:p>
              <a:p>
                <a:pPr indent="0" lvl="0" marL="0" marR="0" rtl="0" algn="l">
                  <a:lnSpc>
                    <a:spcPct val="40000"/>
                  </a:lnSpc>
                  <a:spcBef>
                    <a:spcPts val="975"/>
                  </a:spcBef>
                  <a:spcAft>
                    <a:spcPts val="0"/>
                  </a:spcAft>
                  <a:buNone/>
                </a:pPr>
                <a:r>
                  <a:rPr b="1" lang="en-US" sz="1300">
                    <a:solidFill>
                      <a:srgbClr val="FFFFFF"/>
                    </a:solidFill>
                    <a:latin typeface="Arial"/>
                    <a:ea typeface="Arial"/>
                    <a:cs typeface="Arial"/>
                    <a:sym typeface="Arial"/>
                  </a:rPr>
                  <a:t>platelet factor 4</a:t>
                </a:r>
                <a:endParaRPr/>
              </a:p>
              <a:p>
                <a:pPr indent="0" lvl="0" marL="0" marR="0" rtl="0" algn="l">
                  <a:lnSpc>
                    <a:spcPct val="40000"/>
                  </a:lnSpc>
                  <a:spcBef>
                    <a:spcPts val="780"/>
                  </a:spcBef>
                  <a:spcAft>
                    <a:spcPts val="0"/>
                  </a:spcAft>
                  <a:buNone/>
                </a:pPr>
                <a:r>
                  <a:rPr b="1" lang="en-US" sz="1300">
                    <a:solidFill>
                      <a:srgbClr val="FFFFFF"/>
                    </a:solidFill>
                    <a:latin typeface="Arial"/>
                    <a:ea typeface="Arial"/>
                    <a:cs typeface="Arial"/>
                    <a:sym typeface="Arial"/>
                  </a:rPr>
                  <a:t>CD 154 (CD 40 ligand)</a:t>
                </a:r>
                <a:endParaRPr/>
              </a:p>
              <a:p>
                <a:pPr indent="0" lvl="0" marL="0" marR="0" rtl="0" algn="l">
                  <a:lnSpc>
                    <a:spcPct val="40000"/>
                  </a:lnSpc>
                  <a:spcBef>
                    <a:spcPts val="780"/>
                  </a:spcBef>
                  <a:spcAft>
                    <a:spcPts val="0"/>
                  </a:spcAft>
                  <a:buNone/>
                </a:pPr>
                <a:r>
                  <a:rPr b="1" lang="en-US" sz="1300">
                    <a:solidFill>
                      <a:srgbClr val="FFFFFF"/>
                    </a:solidFill>
                    <a:latin typeface="Arial"/>
                    <a:ea typeface="Arial"/>
                    <a:cs typeface="Arial"/>
                    <a:sym typeface="Arial"/>
                  </a:rPr>
                  <a:t>PDGF</a:t>
                </a:r>
                <a:endParaRPr/>
              </a:p>
            </p:txBody>
          </p:sp>
          <p:cxnSp>
            <p:nvCxnSpPr>
              <p:cNvPr id="1334" name="Google Shape;1334;p162"/>
              <p:cNvCxnSpPr/>
              <p:nvPr/>
            </p:nvCxnSpPr>
            <p:spPr>
              <a:xfrm flipH="1">
                <a:off x="1776" y="3312"/>
                <a:ext cx="384" cy="144"/>
              </a:xfrm>
              <a:prstGeom prst="straightConnector1">
                <a:avLst/>
              </a:prstGeom>
              <a:noFill/>
              <a:ln cap="flat" cmpd="sng" w="9525">
                <a:solidFill>
                  <a:schemeClr val="lt1"/>
                </a:solidFill>
                <a:prstDash val="solid"/>
                <a:round/>
                <a:headEnd len="med" w="med" type="none"/>
                <a:tailEnd len="med" w="med" type="none"/>
              </a:ln>
            </p:spPr>
          </p:cxnSp>
          <p:cxnSp>
            <p:nvCxnSpPr>
              <p:cNvPr id="1335" name="Google Shape;1335;p162"/>
              <p:cNvCxnSpPr/>
              <p:nvPr/>
            </p:nvCxnSpPr>
            <p:spPr>
              <a:xfrm rot="10800000">
                <a:off x="1920" y="2928"/>
                <a:ext cx="336" cy="192"/>
              </a:xfrm>
              <a:prstGeom prst="straightConnector1">
                <a:avLst/>
              </a:prstGeom>
              <a:noFill/>
              <a:ln cap="flat" cmpd="sng" w="9525">
                <a:solidFill>
                  <a:schemeClr val="lt1"/>
                </a:solidFill>
                <a:prstDash val="solid"/>
                <a:round/>
                <a:headEnd len="med" w="med" type="none"/>
                <a:tailEnd len="med" w="med" type="none"/>
              </a:ln>
            </p:spPr>
          </p:cxnSp>
          <p:cxnSp>
            <p:nvCxnSpPr>
              <p:cNvPr id="1336" name="Google Shape;1336;p162"/>
              <p:cNvCxnSpPr/>
              <p:nvPr/>
            </p:nvCxnSpPr>
            <p:spPr>
              <a:xfrm>
                <a:off x="2640" y="3312"/>
                <a:ext cx="240" cy="192"/>
              </a:xfrm>
              <a:prstGeom prst="straightConnector1">
                <a:avLst/>
              </a:prstGeom>
              <a:noFill/>
              <a:ln cap="flat" cmpd="sng" w="9525">
                <a:solidFill>
                  <a:schemeClr val="lt1"/>
                </a:solidFill>
                <a:prstDash val="solid"/>
                <a:round/>
                <a:headEnd len="med" w="med" type="none"/>
                <a:tailEnd len="med" w="med" type="none"/>
              </a:ln>
            </p:spPr>
          </p:cxnSp>
        </p:grpSp>
      </p:grpSp>
      <p:sp>
        <p:nvSpPr>
          <p:cNvPr id="1337" name="Google Shape;1337;p162"/>
          <p:cNvSpPr/>
          <p:nvPr/>
        </p:nvSpPr>
        <p:spPr>
          <a:xfrm>
            <a:off x="2971800" y="4384675"/>
            <a:ext cx="457200" cy="76200"/>
          </a:xfrm>
          <a:prstGeom prst="rect">
            <a:avLst/>
          </a:pr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38" name="Google Shape;1338;p162"/>
          <p:cNvSpPr/>
          <p:nvPr/>
        </p:nvSpPr>
        <p:spPr>
          <a:xfrm>
            <a:off x="2971800" y="4613275"/>
            <a:ext cx="457200" cy="76200"/>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39" name="Google Shape;1339;p162"/>
          <p:cNvSpPr/>
          <p:nvPr/>
        </p:nvSpPr>
        <p:spPr>
          <a:xfrm rot="2223646">
            <a:off x="1295400" y="1946275"/>
            <a:ext cx="457200" cy="76200"/>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40" name="Google Shape;1340;p162"/>
          <p:cNvSpPr/>
          <p:nvPr/>
        </p:nvSpPr>
        <p:spPr>
          <a:xfrm rot="2223646">
            <a:off x="1219200" y="2174875"/>
            <a:ext cx="457200" cy="76200"/>
          </a:xfrm>
          <a:prstGeom prst="rect">
            <a:avLst/>
          </a:pr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nvGrpSpPr>
          <p:cNvPr id="1341" name="Google Shape;1341;p162"/>
          <p:cNvGrpSpPr/>
          <p:nvPr/>
        </p:nvGrpSpPr>
        <p:grpSpPr>
          <a:xfrm>
            <a:off x="1115038" y="1709748"/>
            <a:ext cx="2390956" cy="3102758"/>
            <a:chOff x="702" y="667"/>
            <a:chExt cx="1506" cy="1954"/>
          </a:xfrm>
        </p:grpSpPr>
        <p:grpSp>
          <p:nvGrpSpPr>
            <p:cNvPr id="1342" name="Google Shape;1342;p162"/>
            <p:cNvGrpSpPr/>
            <p:nvPr/>
          </p:nvGrpSpPr>
          <p:grpSpPr>
            <a:xfrm rot="-8667634">
              <a:off x="763" y="775"/>
              <a:ext cx="489" cy="364"/>
              <a:chOff x="1535" y="2411"/>
              <a:chExt cx="567" cy="391"/>
            </a:xfrm>
          </p:grpSpPr>
          <p:sp>
            <p:nvSpPr>
              <p:cNvPr id="1343" name="Google Shape;1343;p162"/>
              <p:cNvSpPr/>
              <p:nvPr/>
            </p:nvSpPr>
            <p:spPr>
              <a:xfrm rot="-5400000">
                <a:off x="1760" y="2197"/>
                <a:ext cx="127" cy="554"/>
              </a:xfrm>
              <a:custGeom>
                <a:rect b="b" l="l" r="r" t="t"/>
                <a:pathLst>
                  <a:path extrusionOk="0" h="833" w="325">
                    <a:moveTo>
                      <a:pt x="325" y="0"/>
                    </a:moveTo>
                    <a:lnTo>
                      <a:pt x="0" y="226"/>
                    </a:lnTo>
                    <a:lnTo>
                      <a:pt x="0" y="833"/>
                    </a:lnTo>
                  </a:path>
                </a:pathLst>
              </a:custGeom>
              <a:noFill/>
              <a:ln cap="flat" cmpd="sng" w="139700">
                <a:solidFill>
                  <a:srgbClr val="00FF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4" name="Google Shape;1344;p162"/>
              <p:cNvSpPr/>
              <p:nvPr/>
            </p:nvSpPr>
            <p:spPr>
              <a:xfrm rot="-5400000">
                <a:off x="1753" y="2452"/>
                <a:ext cx="132" cy="567"/>
              </a:xfrm>
              <a:custGeom>
                <a:rect b="b" l="l" r="r" t="t"/>
                <a:pathLst>
                  <a:path extrusionOk="0" h="852" w="339">
                    <a:moveTo>
                      <a:pt x="0" y="0"/>
                    </a:moveTo>
                    <a:lnTo>
                      <a:pt x="337" y="256"/>
                    </a:lnTo>
                    <a:lnTo>
                      <a:pt x="339" y="760"/>
                    </a:lnTo>
                    <a:lnTo>
                      <a:pt x="337" y="852"/>
                    </a:lnTo>
                  </a:path>
                </a:pathLst>
              </a:custGeom>
              <a:noFill/>
              <a:ln cap="flat" cmpd="sng" w="139700">
                <a:solidFill>
                  <a:srgbClr val="99CCFF"/>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45" name="Google Shape;1345;p162"/>
            <p:cNvGrpSpPr/>
            <p:nvPr/>
          </p:nvGrpSpPr>
          <p:grpSpPr>
            <a:xfrm>
              <a:off x="1110" y="994"/>
              <a:ext cx="646" cy="1545"/>
              <a:chOff x="1110" y="994"/>
              <a:chExt cx="646" cy="1545"/>
            </a:xfrm>
          </p:grpSpPr>
          <p:sp>
            <p:nvSpPr>
              <p:cNvPr id="1346" name="Google Shape;1346;p162"/>
              <p:cNvSpPr/>
              <p:nvPr/>
            </p:nvSpPr>
            <p:spPr>
              <a:xfrm rot="7970215">
                <a:off x="1149" y="1025"/>
                <a:ext cx="163" cy="178"/>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47" name="Google Shape;1347;p162"/>
              <p:cNvSpPr/>
              <p:nvPr/>
            </p:nvSpPr>
            <p:spPr>
              <a:xfrm rot="7970215">
                <a:off x="1162" y="1038"/>
                <a:ext cx="139" cy="150"/>
              </a:xfrm>
              <a:prstGeom prst="ellipse">
                <a:avLst/>
              </a:prstGeom>
              <a:solidFill>
                <a:srgbClr val="6E98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48" name="Google Shape;1348;p162"/>
              <p:cNvSpPr/>
              <p:nvPr/>
            </p:nvSpPr>
            <p:spPr>
              <a:xfrm rot="7970215">
                <a:off x="1170" y="1047"/>
                <a:ext cx="115" cy="130"/>
              </a:xfrm>
              <a:prstGeom prst="ellipse">
                <a:avLst/>
              </a:prstGeom>
              <a:solidFill>
                <a:srgbClr val="7BA2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49" name="Google Shape;1349;p162"/>
              <p:cNvSpPr/>
              <p:nvPr/>
            </p:nvSpPr>
            <p:spPr>
              <a:xfrm rot="7970215">
                <a:off x="1184" y="1059"/>
                <a:ext cx="89" cy="103"/>
              </a:xfrm>
              <a:prstGeom prst="ellipse">
                <a:avLst/>
              </a:prstGeom>
              <a:solidFill>
                <a:srgbClr val="89AB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0" name="Google Shape;1350;p162"/>
              <p:cNvSpPr/>
              <p:nvPr/>
            </p:nvSpPr>
            <p:spPr>
              <a:xfrm rot="7970215">
                <a:off x="1199" y="1071"/>
                <a:ext cx="66" cy="82"/>
              </a:xfrm>
              <a:prstGeom prst="ellipse">
                <a:avLst/>
              </a:prstGeom>
              <a:solidFill>
                <a:srgbClr val="96B5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1" name="Google Shape;1351;p162"/>
              <p:cNvSpPr/>
              <p:nvPr/>
            </p:nvSpPr>
            <p:spPr>
              <a:xfrm rot="7970215">
                <a:off x="1209" y="1085"/>
                <a:ext cx="43" cy="55"/>
              </a:xfrm>
              <a:prstGeom prst="ellipse">
                <a:avLst/>
              </a:prstGeom>
              <a:solidFill>
                <a:srgbClr val="A3B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2" name="Google Shape;1352;p162"/>
              <p:cNvSpPr/>
              <p:nvPr/>
            </p:nvSpPr>
            <p:spPr>
              <a:xfrm rot="7970215">
                <a:off x="1220" y="1098"/>
                <a:ext cx="25" cy="28"/>
              </a:xfrm>
              <a:prstGeom prst="ellipse">
                <a:avLst/>
              </a:prstGeom>
              <a:solidFill>
                <a:srgbClr val="B0C7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3" name="Google Shape;1353;p162"/>
              <p:cNvSpPr/>
              <p:nvPr/>
            </p:nvSpPr>
            <p:spPr>
              <a:xfrm rot="7970215">
                <a:off x="1275" y="1121"/>
                <a:ext cx="163" cy="184"/>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4" name="Google Shape;1354;p162"/>
              <p:cNvSpPr/>
              <p:nvPr/>
            </p:nvSpPr>
            <p:spPr>
              <a:xfrm rot="7970215">
                <a:off x="1288" y="1134"/>
                <a:ext cx="139" cy="157"/>
              </a:xfrm>
              <a:prstGeom prst="ellipse">
                <a:avLst/>
              </a:prstGeom>
              <a:solidFill>
                <a:srgbClr val="6E98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5" name="Google Shape;1355;p162"/>
              <p:cNvSpPr/>
              <p:nvPr/>
            </p:nvSpPr>
            <p:spPr>
              <a:xfrm rot="7970215">
                <a:off x="1300" y="1147"/>
                <a:ext cx="114" cy="130"/>
              </a:xfrm>
              <a:prstGeom prst="ellipse">
                <a:avLst/>
              </a:prstGeom>
              <a:solidFill>
                <a:srgbClr val="7BA2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6" name="Google Shape;1356;p162"/>
              <p:cNvSpPr/>
              <p:nvPr/>
            </p:nvSpPr>
            <p:spPr>
              <a:xfrm rot="7970215">
                <a:off x="1313" y="1162"/>
                <a:ext cx="89" cy="103"/>
              </a:xfrm>
              <a:prstGeom prst="ellipse">
                <a:avLst/>
              </a:prstGeom>
              <a:solidFill>
                <a:srgbClr val="89AB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7" name="Google Shape;1357;p162"/>
              <p:cNvSpPr/>
              <p:nvPr/>
            </p:nvSpPr>
            <p:spPr>
              <a:xfrm rot="7970215">
                <a:off x="1324" y="1174"/>
                <a:ext cx="66" cy="76"/>
              </a:xfrm>
              <a:prstGeom prst="ellipse">
                <a:avLst/>
              </a:prstGeom>
              <a:solidFill>
                <a:srgbClr val="96B5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8" name="Google Shape;1358;p162"/>
              <p:cNvSpPr/>
              <p:nvPr/>
            </p:nvSpPr>
            <p:spPr>
              <a:xfrm rot="7970215">
                <a:off x="1335" y="1190"/>
                <a:ext cx="43" cy="48"/>
              </a:xfrm>
              <a:prstGeom prst="ellipse">
                <a:avLst/>
              </a:prstGeom>
              <a:solidFill>
                <a:srgbClr val="A3B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59" name="Google Shape;1359;p162"/>
              <p:cNvSpPr/>
              <p:nvPr/>
            </p:nvSpPr>
            <p:spPr>
              <a:xfrm rot="7970215">
                <a:off x="1350" y="1199"/>
                <a:ext cx="24" cy="27"/>
              </a:xfrm>
              <a:prstGeom prst="ellipse">
                <a:avLst/>
              </a:prstGeom>
              <a:solidFill>
                <a:srgbClr val="B0C7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nvGrpSpPr>
              <p:cNvPr id="1360" name="Google Shape;1360;p162"/>
              <p:cNvGrpSpPr/>
              <p:nvPr/>
            </p:nvGrpSpPr>
            <p:grpSpPr>
              <a:xfrm>
                <a:off x="1241" y="1237"/>
                <a:ext cx="515" cy="1302"/>
                <a:chOff x="1464" y="1613"/>
                <a:chExt cx="547" cy="1395"/>
              </a:xfrm>
            </p:grpSpPr>
            <p:sp>
              <p:nvSpPr>
                <p:cNvPr id="1361" name="Google Shape;1361;p162"/>
                <p:cNvSpPr/>
                <p:nvPr/>
              </p:nvSpPr>
              <p:spPr>
                <a:xfrm rot="7970215">
                  <a:off x="1596" y="1645"/>
                  <a:ext cx="174" cy="197"/>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2" name="Google Shape;1362;p162"/>
                <p:cNvSpPr/>
                <p:nvPr/>
              </p:nvSpPr>
              <p:spPr>
                <a:xfrm rot="7970215">
                  <a:off x="1609" y="1660"/>
                  <a:ext cx="148" cy="167"/>
                </a:xfrm>
                <a:prstGeom prst="ellipse">
                  <a:avLst/>
                </a:prstGeom>
                <a:solidFill>
                  <a:srgbClr val="6E98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3" name="Google Shape;1363;p162"/>
                <p:cNvSpPr/>
                <p:nvPr/>
              </p:nvSpPr>
              <p:spPr>
                <a:xfrm rot="7970215">
                  <a:off x="1621" y="1674"/>
                  <a:ext cx="123" cy="139"/>
                </a:xfrm>
                <a:prstGeom prst="ellipse">
                  <a:avLst/>
                </a:prstGeom>
                <a:solidFill>
                  <a:srgbClr val="7BA2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4" name="Google Shape;1364;p162"/>
                <p:cNvSpPr/>
                <p:nvPr/>
              </p:nvSpPr>
              <p:spPr>
                <a:xfrm rot="7970215">
                  <a:off x="1634" y="1689"/>
                  <a:ext cx="97" cy="109"/>
                </a:xfrm>
                <a:prstGeom prst="ellipse">
                  <a:avLst/>
                </a:prstGeom>
                <a:solidFill>
                  <a:srgbClr val="89AB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5" name="Google Shape;1365;p162"/>
                <p:cNvSpPr/>
                <p:nvPr/>
              </p:nvSpPr>
              <p:spPr>
                <a:xfrm rot="7970215">
                  <a:off x="1648" y="1703"/>
                  <a:ext cx="71" cy="79"/>
                </a:xfrm>
                <a:prstGeom prst="ellipse">
                  <a:avLst/>
                </a:prstGeom>
                <a:solidFill>
                  <a:srgbClr val="96B5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6" name="Google Shape;1366;p162"/>
                <p:cNvSpPr/>
                <p:nvPr/>
              </p:nvSpPr>
              <p:spPr>
                <a:xfrm rot="7970215">
                  <a:off x="1660" y="1718"/>
                  <a:ext cx="46" cy="51"/>
                </a:xfrm>
                <a:prstGeom prst="ellipse">
                  <a:avLst/>
                </a:prstGeom>
                <a:solidFill>
                  <a:srgbClr val="A3B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7" name="Google Shape;1367;p162"/>
                <p:cNvSpPr/>
                <p:nvPr/>
              </p:nvSpPr>
              <p:spPr>
                <a:xfrm rot="7970215">
                  <a:off x="1673" y="1730"/>
                  <a:ext cx="26" cy="21"/>
                </a:xfrm>
                <a:prstGeom prst="ellipse">
                  <a:avLst/>
                </a:prstGeom>
                <a:solidFill>
                  <a:srgbClr val="B0C7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8" name="Google Shape;1368;p162"/>
                <p:cNvSpPr/>
                <p:nvPr/>
              </p:nvSpPr>
              <p:spPr>
                <a:xfrm rot="7970215">
                  <a:off x="1617" y="1808"/>
                  <a:ext cx="168" cy="196"/>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69" name="Google Shape;1369;p162"/>
                <p:cNvSpPr/>
                <p:nvPr/>
              </p:nvSpPr>
              <p:spPr>
                <a:xfrm rot="7970215">
                  <a:off x="1625" y="1824"/>
                  <a:ext cx="148" cy="168"/>
                </a:xfrm>
                <a:prstGeom prst="ellipse">
                  <a:avLst/>
                </a:prstGeom>
                <a:solidFill>
                  <a:srgbClr val="6E98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0" name="Google Shape;1370;p162"/>
                <p:cNvSpPr/>
                <p:nvPr/>
              </p:nvSpPr>
              <p:spPr>
                <a:xfrm rot="7970215">
                  <a:off x="1638" y="1839"/>
                  <a:ext cx="122" cy="138"/>
                </a:xfrm>
                <a:prstGeom prst="ellipse">
                  <a:avLst/>
                </a:prstGeom>
                <a:solidFill>
                  <a:srgbClr val="7BA2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1" name="Google Shape;1371;p162"/>
                <p:cNvSpPr/>
                <p:nvPr/>
              </p:nvSpPr>
              <p:spPr>
                <a:xfrm rot="7970215">
                  <a:off x="1650" y="1854"/>
                  <a:ext cx="97" cy="108"/>
                </a:xfrm>
                <a:prstGeom prst="ellipse">
                  <a:avLst/>
                </a:prstGeom>
                <a:solidFill>
                  <a:srgbClr val="89AB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2" name="Google Shape;1372;p162"/>
                <p:cNvSpPr/>
                <p:nvPr/>
              </p:nvSpPr>
              <p:spPr>
                <a:xfrm rot="7970215">
                  <a:off x="1663" y="1868"/>
                  <a:ext cx="72" cy="80"/>
                </a:xfrm>
                <a:prstGeom prst="ellipse">
                  <a:avLst/>
                </a:prstGeom>
                <a:solidFill>
                  <a:srgbClr val="96B5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3" name="Google Shape;1373;p162"/>
                <p:cNvSpPr/>
                <p:nvPr/>
              </p:nvSpPr>
              <p:spPr>
                <a:xfrm rot="7970215">
                  <a:off x="1672" y="1874"/>
                  <a:ext cx="51" cy="58"/>
                </a:xfrm>
                <a:prstGeom prst="ellipse">
                  <a:avLst/>
                </a:prstGeom>
                <a:solidFill>
                  <a:srgbClr val="A3B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4" name="Google Shape;1374;p162"/>
                <p:cNvSpPr/>
                <p:nvPr/>
              </p:nvSpPr>
              <p:spPr>
                <a:xfrm rot="7970215">
                  <a:off x="1686" y="1888"/>
                  <a:ext cx="26" cy="29"/>
                </a:xfrm>
                <a:prstGeom prst="ellipse">
                  <a:avLst/>
                </a:prstGeom>
                <a:solidFill>
                  <a:srgbClr val="B0C7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5" name="Google Shape;1375;p162"/>
                <p:cNvSpPr/>
                <p:nvPr/>
              </p:nvSpPr>
              <p:spPr>
                <a:xfrm rot="7970215">
                  <a:off x="1571" y="1963"/>
                  <a:ext cx="168" cy="188"/>
                </a:xfrm>
                <a:prstGeom prst="ellipse">
                  <a:avLst/>
                </a:prstGeom>
                <a:solidFill>
                  <a:srgbClr val="00C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6" name="Google Shape;1376;p162"/>
                <p:cNvSpPr/>
                <p:nvPr/>
              </p:nvSpPr>
              <p:spPr>
                <a:xfrm rot="7970215">
                  <a:off x="1582" y="1974"/>
                  <a:ext cx="149" cy="160"/>
                </a:xfrm>
                <a:prstGeom prst="ellipse">
                  <a:avLst/>
                </a:prstGeom>
                <a:solidFill>
                  <a:srgbClr val="1DD51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7" name="Google Shape;1377;p162"/>
                <p:cNvSpPr/>
                <p:nvPr/>
              </p:nvSpPr>
              <p:spPr>
                <a:xfrm rot="7970215">
                  <a:off x="1592" y="1983"/>
                  <a:ext cx="124" cy="138"/>
                </a:xfrm>
                <a:prstGeom prst="ellipse">
                  <a:avLst/>
                </a:prstGeom>
                <a:solidFill>
                  <a:srgbClr val="3BDA3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8" name="Google Shape;1378;p162"/>
                <p:cNvSpPr/>
                <p:nvPr/>
              </p:nvSpPr>
              <p:spPr>
                <a:xfrm rot="7970215">
                  <a:off x="1607" y="1997"/>
                  <a:ext cx="96" cy="109"/>
                </a:xfrm>
                <a:prstGeom prst="ellipse">
                  <a:avLst/>
                </a:prstGeom>
                <a:solidFill>
                  <a:srgbClr val="59E0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79" name="Google Shape;1379;p162"/>
                <p:cNvSpPr/>
                <p:nvPr/>
              </p:nvSpPr>
              <p:spPr>
                <a:xfrm rot="7970215">
                  <a:off x="1622" y="2010"/>
                  <a:ext cx="70" cy="88"/>
                </a:xfrm>
                <a:prstGeom prst="ellipse">
                  <a:avLst/>
                </a:prstGeom>
                <a:solidFill>
                  <a:srgbClr val="77E67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0" name="Google Shape;1380;p162"/>
                <p:cNvSpPr/>
                <p:nvPr/>
              </p:nvSpPr>
              <p:spPr>
                <a:xfrm rot="7970215">
                  <a:off x="1629" y="2028"/>
                  <a:ext cx="52" cy="58"/>
                </a:xfrm>
                <a:prstGeom prst="ellipse">
                  <a:avLst/>
                </a:prstGeom>
                <a:solidFill>
                  <a:srgbClr val="95EB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1" name="Google Shape;1381;p162"/>
                <p:cNvSpPr/>
                <p:nvPr/>
              </p:nvSpPr>
              <p:spPr>
                <a:xfrm rot="7970215">
                  <a:off x="1642" y="2042"/>
                  <a:ext cx="26" cy="30"/>
                </a:xfrm>
                <a:prstGeom prst="ellipse">
                  <a:avLst/>
                </a:prstGeom>
                <a:solidFill>
                  <a:srgbClr val="B3F1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2" name="Google Shape;1382;p162"/>
                <p:cNvSpPr/>
                <p:nvPr/>
              </p:nvSpPr>
              <p:spPr>
                <a:xfrm rot="7970215">
                  <a:off x="1508" y="2101"/>
                  <a:ext cx="176" cy="197"/>
                </a:xfrm>
                <a:prstGeom prst="ellipse">
                  <a:avLst/>
                </a:prstGeom>
                <a:solidFill>
                  <a:srgbClr val="00C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3" name="Google Shape;1383;p162"/>
                <p:cNvSpPr/>
                <p:nvPr/>
              </p:nvSpPr>
              <p:spPr>
                <a:xfrm rot="7970215">
                  <a:off x="1522" y="2121"/>
                  <a:ext cx="137" cy="167"/>
                </a:xfrm>
                <a:prstGeom prst="ellipse">
                  <a:avLst/>
                </a:prstGeom>
                <a:solidFill>
                  <a:srgbClr val="1DD51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4" name="Google Shape;1384;p162"/>
                <p:cNvSpPr/>
                <p:nvPr/>
              </p:nvSpPr>
              <p:spPr>
                <a:xfrm rot="7970215">
                  <a:off x="1536" y="2133"/>
                  <a:ext cx="114" cy="138"/>
                </a:xfrm>
                <a:prstGeom prst="ellipse">
                  <a:avLst/>
                </a:prstGeom>
                <a:solidFill>
                  <a:srgbClr val="3BDA3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5" name="Google Shape;1385;p162"/>
                <p:cNvSpPr/>
                <p:nvPr/>
              </p:nvSpPr>
              <p:spPr>
                <a:xfrm rot="7970215">
                  <a:off x="1548" y="2148"/>
                  <a:ext cx="90" cy="109"/>
                </a:xfrm>
                <a:prstGeom prst="ellipse">
                  <a:avLst/>
                </a:prstGeom>
                <a:solidFill>
                  <a:srgbClr val="59E0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6" name="Google Shape;1386;p162"/>
                <p:cNvSpPr/>
                <p:nvPr/>
              </p:nvSpPr>
              <p:spPr>
                <a:xfrm rot="7970215">
                  <a:off x="1561" y="2162"/>
                  <a:ext cx="66" cy="79"/>
                </a:xfrm>
                <a:prstGeom prst="ellipse">
                  <a:avLst/>
                </a:prstGeom>
                <a:solidFill>
                  <a:srgbClr val="77E67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7" name="Google Shape;1387;p162"/>
                <p:cNvSpPr/>
                <p:nvPr/>
              </p:nvSpPr>
              <p:spPr>
                <a:xfrm rot="7970215">
                  <a:off x="1572" y="2174"/>
                  <a:ext cx="47" cy="51"/>
                </a:xfrm>
                <a:prstGeom prst="ellipse">
                  <a:avLst/>
                </a:prstGeom>
                <a:solidFill>
                  <a:srgbClr val="95EB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8" name="Google Shape;1388;p162"/>
                <p:cNvSpPr/>
                <p:nvPr/>
              </p:nvSpPr>
              <p:spPr>
                <a:xfrm rot="7970215">
                  <a:off x="1582" y="2178"/>
                  <a:ext cx="47" cy="21"/>
                </a:xfrm>
                <a:prstGeom prst="ellipse">
                  <a:avLst/>
                </a:prstGeom>
                <a:solidFill>
                  <a:srgbClr val="B3F1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89" name="Google Shape;1389;p162"/>
                <p:cNvSpPr/>
                <p:nvPr/>
              </p:nvSpPr>
              <p:spPr>
                <a:xfrm rot="7970215">
                  <a:off x="1513" y="2276"/>
                  <a:ext cx="149" cy="167"/>
                </a:xfrm>
                <a:prstGeom prst="ellipse">
                  <a:avLst/>
                </a:prstGeom>
                <a:solidFill>
                  <a:srgbClr val="1DD51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0" name="Google Shape;1390;p162"/>
                <p:cNvSpPr/>
                <p:nvPr/>
              </p:nvSpPr>
              <p:spPr>
                <a:xfrm rot="7970215">
                  <a:off x="1526" y="2291"/>
                  <a:ext cx="122" cy="138"/>
                </a:xfrm>
                <a:prstGeom prst="ellipse">
                  <a:avLst/>
                </a:prstGeom>
                <a:solidFill>
                  <a:srgbClr val="3BDA3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1" name="Google Shape;1391;p162"/>
                <p:cNvSpPr/>
                <p:nvPr/>
              </p:nvSpPr>
              <p:spPr>
                <a:xfrm rot="7970215">
                  <a:off x="1539" y="2306"/>
                  <a:ext cx="98" cy="109"/>
                </a:xfrm>
                <a:prstGeom prst="ellipse">
                  <a:avLst/>
                </a:prstGeom>
                <a:solidFill>
                  <a:srgbClr val="59E0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2" name="Google Shape;1392;p162"/>
                <p:cNvSpPr/>
                <p:nvPr/>
              </p:nvSpPr>
              <p:spPr>
                <a:xfrm rot="7970215">
                  <a:off x="1552" y="2319"/>
                  <a:ext cx="71" cy="80"/>
                </a:xfrm>
                <a:prstGeom prst="ellipse">
                  <a:avLst/>
                </a:prstGeom>
                <a:solidFill>
                  <a:srgbClr val="77E67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3" name="Google Shape;1393;p162"/>
                <p:cNvSpPr/>
                <p:nvPr/>
              </p:nvSpPr>
              <p:spPr>
                <a:xfrm rot="7970215">
                  <a:off x="1567" y="2333"/>
                  <a:ext cx="45" cy="58"/>
                </a:xfrm>
                <a:prstGeom prst="ellipse">
                  <a:avLst/>
                </a:prstGeom>
                <a:solidFill>
                  <a:srgbClr val="95EB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4" name="Google Shape;1394;p162"/>
                <p:cNvSpPr/>
                <p:nvPr/>
              </p:nvSpPr>
              <p:spPr>
                <a:xfrm rot="7970215">
                  <a:off x="1579" y="2345"/>
                  <a:ext cx="26" cy="29"/>
                </a:xfrm>
                <a:prstGeom prst="ellipse">
                  <a:avLst/>
                </a:prstGeom>
                <a:solidFill>
                  <a:srgbClr val="B3F1B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5" name="Google Shape;1395;p162"/>
                <p:cNvSpPr/>
                <p:nvPr/>
              </p:nvSpPr>
              <p:spPr>
                <a:xfrm>
                  <a:off x="1490" y="2420"/>
                  <a:ext cx="168" cy="189"/>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6" name="Google Shape;1396;p162"/>
                <p:cNvSpPr/>
                <p:nvPr/>
              </p:nvSpPr>
              <p:spPr>
                <a:xfrm>
                  <a:off x="1503" y="2435"/>
                  <a:ext cx="141" cy="159"/>
                </a:xfrm>
                <a:prstGeom prst="ellipse">
                  <a:avLst/>
                </a:prstGeom>
                <a:solidFill>
                  <a:srgbClr val="739C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7" name="Google Shape;1397;p162"/>
                <p:cNvSpPr/>
                <p:nvPr/>
              </p:nvSpPr>
              <p:spPr>
                <a:xfrm>
                  <a:off x="1515" y="2449"/>
                  <a:ext cx="117" cy="138"/>
                </a:xfrm>
                <a:prstGeom prst="ellipse">
                  <a:avLst/>
                </a:prstGeom>
                <a:solidFill>
                  <a:srgbClr val="86A9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8" name="Google Shape;1398;p162"/>
                <p:cNvSpPr/>
                <p:nvPr/>
              </p:nvSpPr>
              <p:spPr>
                <a:xfrm>
                  <a:off x="1522" y="2456"/>
                  <a:ext cx="103" cy="116"/>
                </a:xfrm>
                <a:prstGeom prst="ellipse">
                  <a:avLst/>
                </a:prstGeom>
                <a:solidFill>
                  <a:srgbClr val="98B6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399" name="Google Shape;1399;p162"/>
                <p:cNvSpPr/>
                <p:nvPr/>
              </p:nvSpPr>
              <p:spPr>
                <a:xfrm>
                  <a:off x="1535" y="2471"/>
                  <a:ext cx="78" cy="87"/>
                </a:xfrm>
                <a:prstGeom prst="ellipse">
                  <a:avLst/>
                </a:prstGeom>
                <a:solidFill>
                  <a:srgbClr val="ABC4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0" name="Google Shape;1400;p162"/>
                <p:cNvSpPr/>
                <p:nvPr/>
              </p:nvSpPr>
              <p:spPr>
                <a:xfrm>
                  <a:off x="1548" y="2485"/>
                  <a:ext cx="52" cy="58"/>
                </a:xfrm>
                <a:prstGeom prst="ellipse">
                  <a:avLst/>
                </a:prstGeom>
                <a:solidFill>
                  <a:srgbClr val="BDD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1" name="Google Shape;1401;p162"/>
                <p:cNvSpPr/>
                <p:nvPr/>
              </p:nvSpPr>
              <p:spPr>
                <a:xfrm>
                  <a:off x="1561" y="2500"/>
                  <a:ext cx="25" cy="29"/>
                </a:xfrm>
                <a:prstGeom prst="ellipse">
                  <a:avLst/>
                </a:prstGeom>
                <a:solidFill>
                  <a:srgbClr val="D0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2" name="Google Shape;1402;p162"/>
                <p:cNvSpPr/>
                <p:nvPr/>
              </p:nvSpPr>
              <p:spPr>
                <a:xfrm>
                  <a:off x="1503" y="2587"/>
                  <a:ext cx="174" cy="189"/>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3" name="Google Shape;1403;p162"/>
                <p:cNvSpPr/>
                <p:nvPr/>
              </p:nvSpPr>
              <p:spPr>
                <a:xfrm>
                  <a:off x="1515" y="2594"/>
                  <a:ext cx="149" cy="167"/>
                </a:xfrm>
                <a:prstGeom prst="ellipse">
                  <a:avLst/>
                </a:prstGeom>
                <a:solidFill>
                  <a:srgbClr val="739C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4" name="Google Shape;1404;p162"/>
                <p:cNvSpPr/>
                <p:nvPr/>
              </p:nvSpPr>
              <p:spPr>
                <a:xfrm>
                  <a:off x="1528" y="2609"/>
                  <a:ext cx="124" cy="138"/>
                </a:xfrm>
                <a:prstGeom prst="ellipse">
                  <a:avLst/>
                </a:prstGeom>
                <a:solidFill>
                  <a:srgbClr val="86A9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5" name="Google Shape;1405;p162"/>
                <p:cNvSpPr/>
                <p:nvPr/>
              </p:nvSpPr>
              <p:spPr>
                <a:xfrm>
                  <a:off x="1542" y="2623"/>
                  <a:ext cx="96" cy="109"/>
                </a:xfrm>
                <a:prstGeom prst="ellipse">
                  <a:avLst/>
                </a:prstGeom>
                <a:solidFill>
                  <a:srgbClr val="98B6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6" name="Google Shape;1406;p162"/>
                <p:cNvSpPr/>
                <p:nvPr/>
              </p:nvSpPr>
              <p:spPr>
                <a:xfrm>
                  <a:off x="1554" y="2638"/>
                  <a:ext cx="71" cy="80"/>
                </a:xfrm>
                <a:prstGeom prst="ellipse">
                  <a:avLst/>
                </a:prstGeom>
                <a:solidFill>
                  <a:srgbClr val="ABC4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7" name="Google Shape;1407;p162"/>
                <p:cNvSpPr/>
                <p:nvPr/>
              </p:nvSpPr>
              <p:spPr>
                <a:xfrm>
                  <a:off x="1567" y="2652"/>
                  <a:ext cx="46" cy="58"/>
                </a:xfrm>
                <a:prstGeom prst="ellipse">
                  <a:avLst/>
                </a:prstGeom>
                <a:solidFill>
                  <a:srgbClr val="BDD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8" name="Google Shape;1408;p162"/>
                <p:cNvSpPr/>
                <p:nvPr/>
              </p:nvSpPr>
              <p:spPr>
                <a:xfrm>
                  <a:off x="1580" y="2667"/>
                  <a:ext cx="26" cy="29"/>
                </a:xfrm>
                <a:prstGeom prst="ellipse">
                  <a:avLst/>
                </a:prstGeom>
                <a:solidFill>
                  <a:srgbClr val="D0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09" name="Google Shape;1409;p162"/>
                <p:cNvSpPr/>
                <p:nvPr/>
              </p:nvSpPr>
              <p:spPr>
                <a:xfrm>
                  <a:off x="1586" y="2725"/>
                  <a:ext cx="168" cy="189"/>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0" name="Google Shape;1410;p162"/>
                <p:cNvSpPr/>
                <p:nvPr/>
              </p:nvSpPr>
              <p:spPr>
                <a:xfrm>
                  <a:off x="1593" y="2739"/>
                  <a:ext cx="148" cy="160"/>
                </a:xfrm>
                <a:prstGeom prst="ellipse">
                  <a:avLst/>
                </a:prstGeom>
                <a:solidFill>
                  <a:srgbClr val="739C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1" name="Google Shape;1411;p162"/>
                <p:cNvSpPr/>
                <p:nvPr/>
              </p:nvSpPr>
              <p:spPr>
                <a:xfrm>
                  <a:off x="1606" y="2754"/>
                  <a:ext cx="123" cy="138"/>
                </a:xfrm>
                <a:prstGeom prst="ellipse">
                  <a:avLst/>
                </a:prstGeom>
                <a:solidFill>
                  <a:srgbClr val="86A9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2" name="Google Shape;1412;p162"/>
                <p:cNvSpPr/>
                <p:nvPr/>
              </p:nvSpPr>
              <p:spPr>
                <a:xfrm>
                  <a:off x="1619" y="2761"/>
                  <a:ext cx="97" cy="116"/>
                </a:xfrm>
                <a:prstGeom prst="ellipse">
                  <a:avLst/>
                </a:prstGeom>
                <a:solidFill>
                  <a:srgbClr val="98B6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3" name="Google Shape;1413;p162"/>
                <p:cNvSpPr/>
                <p:nvPr/>
              </p:nvSpPr>
              <p:spPr>
                <a:xfrm>
                  <a:off x="1632" y="2776"/>
                  <a:ext cx="71" cy="87"/>
                </a:xfrm>
                <a:prstGeom prst="ellipse">
                  <a:avLst/>
                </a:prstGeom>
                <a:solidFill>
                  <a:srgbClr val="ABC4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4" name="Google Shape;1414;p162"/>
                <p:cNvSpPr/>
                <p:nvPr/>
              </p:nvSpPr>
              <p:spPr>
                <a:xfrm>
                  <a:off x="1644" y="2790"/>
                  <a:ext cx="52" cy="58"/>
                </a:xfrm>
                <a:prstGeom prst="ellipse">
                  <a:avLst/>
                </a:prstGeom>
                <a:solidFill>
                  <a:srgbClr val="BDD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5" name="Google Shape;1415;p162"/>
                <p:cNvSpPr/>
                <p:nvPr/>
              </p:nvSpPr>
              <p:spPr>
                <a:xfrm>
                  <a:off x="1658" y="2805"/>
                  <a:ext cx="25" cy="29"/>
                </a:xfrm>
                <a:prstGeom prst="ellipse">
                  <a:avLst/>
                </a:prstGeom>
                <a:solidFill>
                  <a:srgbClr val="D0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6" name="Google Shape;1416;p162"/>
                <p:cNvSpPr/>
                <p:nvPr/>
              </p:nvSpPr>
              <p:spPr>
                <a:xfrm>
                  <a:off x="1722" y="2797"/>
                  <a:ext cx="142" cy="167"/>
                </a:xfrm>
                <a:prstGeom prst="ellipse">
                  <a:avLst/>
                </a:prstGeom>
                <a:solidFill>
                  <a:srgbClr val="739C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7" name="Google Shape;1417;p162"/>
                <p:cNvSpPr/>
                <p:nvPr/>
              </p:nvSpPr>
              <p:spPr>
                <a:xfrm>
                  <a:off x="1729" y="2790"/>
                  <a:ext cx="122" cy="138"/>
                </a:xfrm>
                <a:prstGeom prst="ellipse">
                  <a:avLst/>
                </a:prstGeom>
                <a:solidFill>
                  <a:srgbClr val="86A9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8" name="Google Shape;1418;p162"/>
                <p:cNvSpPr/>
                <p:nvPr/>
              </p:nvSpPr>
              <p:spPr>
                <a:xfrm>
                  <a:off x="1741" y="2805"/>
                  <a:ext cx="98" cy="109"/>
                </a:xfrm>
                <a:prstGeom prst="ellipse">
                  <a:avLst/>
                </a:prstGeom>
                <a:solidFill>
                  <a:srgbClr val="98B6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19" name="Google Shape;1419;p162"/>
                <p:cNvSpPr/>
                <p:nvPr/>
              </p:nvSpPr>
              <p:spPr>
                <a:xfrm>
                  <a:off x="1754" y="2819"/>
                  <a:ext cx="78" cy="80"/>
                </a:xfrm>
                <a:prstGeom prst="ellipse">
                  <a:avLst/>
                </a:prstGeom>
                <a:solidFill>
                  <a:srgbClr val="ABC4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0" name="Google Shape;1420;p162"/>
                <p:cNvSpPr/>
                <p:nvPr/>
              </p:nvSpPr>
              <p:spPr>
                <a:xfrm>
                  <a:off x="1768" y="2834"/>
                  <a:ext cx="51" cy="51"/>
                </a:xfrm>
                <a:prstGeom prst="ellipse">
                  <a:avLst/>
                </a:prstGeom>
                <a:solidFill>
                  <a:srgbClr val="BDD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1" name="Google Shape;1421;p162"/>
                <p:cNvSpPr/>
                <p:nvPr/>
              </p:nvSpPr>
              <p:spPr>
                <a:xfrm>
                  <a:off x="1780" y="2848"/>
                  <a:ext cx="26" cy="22"/>
                </a:xfrm>
                <a:prstGeom prst="ellipse">
                  <a:avLst/>
                </a:prstGeom>
                <a:solidFill>
                  <a:srgbClr val="D0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2" name="Google Shape;1422;p162"/>
                <p:cNvSpPr/>
                <p:nvPr/>
              </p:nvSpPr>
              <p:spPr>
                <a:xfrm>
                  <a:off x="1843" y="2812"/>
                  <a:ext cx="168" cy="196"/>
                </a:xfrm>
                <a:prstGeom prst="ellipse">
                  <a:avLst/>
                </a:prstGeom>
                <a:solidFill>
                  <a:srgbClr val="618F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3" name="Google Shape;1423;p162"/>
                <p:cNvSpPr/>
                <p:nvPr/>
              </p:nvSpPr>
              <p:spPr>
                <a:xfrm>
                  <a:off x="1864" y="2819"/>
                  <a:ext cx="142" cy="167"/>
                </a:xfrm>
                <a:prstGeom prst="ellipse">
                  <a:avLst/>
                </a:prstGeom>
                <a:solidFill>
                  <a:srgbClr val="739C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4" name="Google Shape;1424;p162"/>
                <p:cNvSpPr/>
                <p:nvPr/>
              </p:nvSpPr>
              <p:spPr>
                <a:xfrm>
                  <a:off x="1878" y="2834"/>
                  <a:ext cx="116" cy="138"/>
                </a:xfrm>
                <a:prstGeom prst="ellipse">
                  <a:avLst/>
                </a:prstGeom>
                <a:solidFill>
                  <a:srgbClr val="86A9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5" name="Google Shape;1425;p162"/>
                <p:cNvSpPr/>
                <p:nvPr/>
              </p:nvSpPr>
              <p:spPr>
                <a:xfrm>
                  <a:off x="1884" y="2848"/>
                  <a:ext cx="102" cy="109"/>
                </a:xfrm>
                <a:prstGeom prst="ellipse">
                  <a:avLst/>
                </a:prstGeom>
                <a:solidFill>
                  <a:srgbClr val="98B6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6" name="Google Shape;1426;p162"/>
                <p:cNvSpPr/>
                <p:nvPr/>
              </p:nvSpPr>
              <p:spPr>
                <a:xfrm>
                  <a:off x="1897" y="2863"/>
                  <a:ext cx="77" cy="80"/>
                </a:xfrm>
                <a:prstGeom prst="ellipse">
                  <a:avLst/>
                </a:prstGeom>
                <a:solidFill>
                  <a:srgbClr val="ABC4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7" name="Google Shape;1427;p162"/>
                <p:cNvSpPr/>
                <p:nvPr/>
              </p:nvSpPr>
              <p:spPr>
                <a:xfrm>
                  <a:off x="1909" y="2877"/>
                  <a:ext cx="52" cy="51"/>
                </a:xfrm>
                <a:prstGeom prst="ellipse">
                  <a:avLst/>
                </a:prstGeom>
                <a:solidFill>
                  <a:srgbClr val="BDD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28" name="Google Shape;1428;p162"/>
                <p:cNvSpPr/>
                <p:nvPr/>
              </p:nvSpPr>
              <p:spPr>
                <a:xfrm>
                  <a:off x="1922" y="2892"/>
                  <a:ext cx="26" cy="29"/>
                </a:xfrm>
                <a:prstGeom prst="ellipse">
                  <a:avLst/>
                </a:prstGeom>
                <a:solidFill>
                  <a:srgbClr val="D0D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grpSp>
        </p:grpSp>
        <p:grpSp>
          <p:nvGrpSpPr>
            <p:cNvPr id="1429" name="Google Shape;1429;p162"/>
            <p:cNvGrpSpPr/>
            <p:nvPr/>
          </p:nvGrpSpPr>
          <p:grpSpPr>
            <a:xfrm>
              <a:off x="1716" y="2253"/>
              <a:ext cx="493" cy="369"/>
              <a:chOff x="1716" y="2253"/>
              <a:chExt cx="493" cy="369"/>
            </a:xfrm>
          </p:grpSpPr>
          <p:sp>
            <p:nvSpPr>
              <p:cNvPr id="1430" name="Google Shape;1430;p162"/>
              <p:cNvSpPr/>
              <p:nvPr/>
            </p:nvSpPr>
            <p:spPr>
              <a:xfrm rot="-5400000">
                <a:off x="1906" y="2073"/>
                <a:ext cx="122" cy="482"/>
              </a:xfrm>
              <a:custGeom>
                <a:rect b="b" l="l" r="r" t="t"/>
                <a:pathLst>
                  <a:path extrusionOk="0" h="833" w="325">
                    <a:moveTo>
                      <a:pt x="325" y="0"/>
                    </a:moveTo>
                    <a:lnTo>
                      <a:pt x="0" y="226"/>
                    </a:lnTo>
                    <a:lnTo>
                      <a:pt x="0" y="833"/>
                    </a:lnTo>
                  </a:path>
                </a:pathLst>
              </a:custGeom>
              <a:noFill/>
              <a:ln cap="flat" cmpd="sng" w="139700">
                <a:solidFill>
                  <a:srgbClr val="00FF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1" name="Google Shape;1431;p162"/>
              <p:cNvSpPr/>
              <p:nvPr/>
            </p:nvSpPr>
            <p:spPr>
              <a:xfrm rot="-5400000">
                <a:off x="1899" y="2312"/>
                <a:ext cx="126" cy="493"/>
              </a:xfrm>
              <a:custGeom>
                <a:rect b="b" l="l" r="r" t="t"/>
                <a:pathLst>
                  <a:path extrusionOk="0" h="852" w="339">
                    <a:moveTo>
                      <a:pt x="0" y="0"/>
                    </a:moveTo>
                    <a:lnTo>
                      <a:pt x="337" y="256"/>
                    </a:lnTo>
                    <a:lnTo>
                      <a:pt x="339" y="760"/>
                    </a:lnTo>
                    <a:lnTo>
                      <a:pt x="337" y="852"/>
                    </a:lnTo>
                  </a:path>
                </a:pathLst>
              </a:custGeom>
              <a:noFill/>
              <a:ln cap="flat" cmpd="sng" w="139700">
                <a:solidFill>
                  <a:srgbClr val="99CCFF"/>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432" name="Google Shape;1432;p162"/>
          <p:cNvGrpSpPr/>
          <p:nvPr/>
        </p:nvGrpSpPr>
        <p:grpSpPr>
          <a:xfrm>
            <a:off x="228600" y="2214821"/>
            <a:ext cx="2587185" cy="2481760"/>
            <a:chOff x="144" y="985"/>
            <a:chExt cx="1630" cy="1563"/>
          </a:xfrm>
        </p:grpSpPr>
        <p:grpSp>
          <p:nvGrpSpPr>
            <p:cNvPr id="1433" name="Google Shape;1433;p162"/>
            <p:cNvGrpSpPr/>
            <p:nvPr/>
          </p:nvGrpSpPr>
          <p:grpSpPr>
            <a:xfrm>
              <a:off x="144" y="1776"/>
              <a:ext cx="1630" cy="772"/>
              <a:chOff x="144" y="1776"/>
              <a:chExt cx="1630" cy="772"/>
            </a:xfrm>
          </p:grpSpPr>
          <p:grpSp>
            <p:nvGrpSpPr>
              <p:cNvPr id="1434" name="Google Shape;1434;p162"/>
              <p:cNvGrpSpPr/>
              <p:nvPr/>
            </p:nvGrpSpPr>
            <p:grpSpPr>
              <a:xfrm>
                <a:off x="144" y="1776"/>
                <a:ext cx="1008" cy="384"/>
                <a:chOff x="1920" y="240"/>
                <a:chExt cx="1008" cy="480"/>
              </a:xfrm>
            </p:grpSpPr>
            <p:sp>
              <p:nvSpPr>
                <p:cNvPr id="1435" name="Google Shape;1435;p162"/>
                <p:cNvSpPr/>
                <p:nvPr/>
              </p:nvSpPr>
              <p:spPr>
                <a:xfrm>
                  <a:off x="1920" y="240"/>
                  <a:ext cx="912" cy="480"/>
                </a:xfrm>
                <a:prstGeom prst="rect">
                  <a:avLst/>
                </a:prstGeom>
                <a:solidFill>
                  <a:srgbClr val="FF0000"/>
                </a:solidFill>
                <a:ln>
                  <a:noFill/>
                </a:ln>
                <a:effectLst>
                  <a:outerShdw rotWithShape="0" algn="ctr" dir="2700000" dist="35921">
                    <a:schemeClr val="folHlink"/>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1436" name="Google Shape;1436;p162"/>
                <p:cNvSpPr txBox="1"/>
                <p:nvPr/>
              </p:nvSpPr>
              <p:spPr>
                <a:xfrm>
                  <a:off x="1920" y="288"/>
                  <a:ext cx="1008" cy="407"/>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lang="en-US" sz="1800">
                      <a:solidFill>
                        <a:srgbClr val="FFFFFF"/>
                      </a:solidFill>
                      <a:latin typeface="Arial"/>
                      <a:ea typeface="Arial"/>
                      <a:cs typeface="Arial"/>
                      <a:sym typeface="Arial"/>
                    </a:rPr>
                    <a:t>IV Gp IIb/IIIa</a:t>
                  </a:r>
                  <a:endParaRPr/>
                </a:p>
                <a:p>
                  <a:pPr indent="0" lvl="0" marL="0" marR="0" rtl="0" algn="l">
                    <a:lnSpc>
                      <a:spcPct val="70000"/>
                    </a:lnSpc>
                    <a:spcBef>
                      <a:spcPts val="270"/>
                    </a:spcBef>
                    <a:spcAft>
                      <a:spcPts val="0"/>
                    </a:spcAft>
                    <a:buNone/>
                  </a:pPr>
                  <a:r>
                    <a:rPr b="1" lang="en-US" sz="1800">
                      <a:solidFill>
                        <a:srgbClr val="FFFFFF"/>
                      </a:solidFill>
                      <a:latin typeface="Arial"/>
                      <a:ea typeface="Arial"/>
                      <a:cs typeface="Arial"/>
                      <a:sym typeface="Arial"/>
                    </a:rPr>
                    <a:t>Inhibitors</a:t>
                  </a:r>
                  <a:endParaRPr/>
                </a:p>
              </p:txBody>
            </p:sp>
          </p:grpSp>
          <p:sp>
            <p:nvSpPr>
              <p:cNvPr id="1437" name="Google Shape;1437;p162"/>
              <p:cNvSpPr/>
              <p:nvPr/>
            </p:nvSpPr>
            <p:spPr>
              <a:xfrm rot="133731">
                <a:off x="1536" y="2348"/>
                <a:ext cx="234" cy="196"/>
              </a:xfrm>
              <a:prstGeom prst="flowChartSummingJunction">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cxnSp>
            <p:nvCxnSpPr>
              <p:cNvPr id="1438" name="Google Shape;1438;p162"/>
              <p:cNvCxnSpPr/>
              <p:nvPr/>
            </p:nvCxnSpPr>
            <p:spPr>
              <a:xfrm>
                <a:off x="1104" y="2208"/>
                <a:ext cx="384" cy="192"/>
              </a:xfrm>
              <a:prstGeom prst="straightConnector1">
                <a:avLst/>
              </a:prstGeom>
              <a:noFill/>
              <a:ln cap="flat" cmpd="sng" w="25400">
                <a:solidFill>
                  <a:srgbClr val="FF0000"/>
                </a:solidFill>
                <a:prstDash val="solid"/>
                <a:round/>
                <a:headEnd len="med" w="med" type="none"/>
                <a:tailEnd len="med" w="med" type="triangle"/>
              </a:ln>
            </p:spPr>
          </p:cxnSp>
        </p:grpSp>
        <p:sp>
          <p:nvSpPr>
            <p:cNvPr id="1439" name="Google Shape;1439;p162"/>
            <p:cNvSpPr/>
            <p:nvPr/>
          </p:nvSpPr>
          <p:spPr>
            <a:xfrm rot="-743980">
              <a:off x="1104" y="1008"/>
              <a:ext cx="234" cy="196"/>
            </a:xfrm>
            <a:prstGeom prst="flowChartSummingJunction">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cxnSp>
          <p:nvCxnSpPr>
            <p:cNvPr id="1440" name="Google Shape;1440;p162"/>
            <p:cNvCxnSpPr/>
            <p:nvPr/>
          </p:nvCxnSpPr>
          <p:spPr>
            <a:xfrm flipH="1" rot="10800000">
              <a:off x="1056" y="1248"/>
              <a:ext cx="144" cy="480"/>
            </a:xfrm>
            <a:prstGeom prst="straightConnector1">
              <a:avLst/>
            </a:prstGeom>
            <a:noFill/>
            <a:ln cap="flat" cmpd="sng" w="25400">
              <a:solidFill>
                <a:srgbClr val="FF0000"/>
              </a:solidFill>
              <a:prstDash val="solid"/>
              <a:round/>
              <a:headEnd len="med" w="med" type="none"/>
              <a:tailEnd len="med" w="med" type="triangle"/>
            </a:ln>
          </p:spPr>
        </p:cxnSp>
      </p:grpSp>
      <p:sp>
        <p:nvSpPr>
          <p:cNvPr id="1441" name="Google Shape;1441;p162"/>
          <p:cNvSpPr txBox="1"/>
          <p:nvPr/>
        </p:nvSpPr>
        <p:spPr>
          <a:xfrm>
            <a:off x="5029200" y="1041400"/>
            <a:ext cx="4038600"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FF00"/>
                </a:solidFill>
                <a:latin typeface="Arial"/>
                <a:ea typeface="Arial"/>
                <a:cs typeface="Arial"/>
                <a:sym typeface="Arial"/>
              </a:rPr>
              <a:t>Ticlodipine 	Prasugrel</a:t>
            </a:r>
            <a:endParaRPr b="1" sz="1800">
              <a:solidFill>
                <a:srgbClr val="FFFF00"/>
              </a:solidFill>
              <a:latin typeface="Arial"/>
              <a:ea typeface="Arial"/>
              <a:cs typeface="Arial"/>
              <a:sym typeface="Arial"/>
            </a:endParaRPr>
          </a:p>
          <a:p>
            <a:pPr indent="0" lvl="0" marL="0" marR="0" rtl="0" algn="l">
              <a:spcBef>
                <a:spcPts val="0"/>
              </a:spcBef>
              <a:spcAft>
                <a:spcPts val="0"/>
              </a:spcAft>
              <a:buNone/>
            </a:pPr>
            <a:r>
              <a:rPr b="1" lang="en-US" sz="1800">
                <a:solidFill>
                  <a:srgbClr val="FFFF00"/>
                </a:solidFill>
                <a:latin typeface="Arial"/>
                <a:ea typeface="Arial"/>
                <a:cs typeface="Arial"/>
                <a:sym typeface="Arial"/>
              </a:rPr>
              <a:t>Clopidogrel	Ticagrelor</a:t>
            </a:r>
            <a:endParaRPr b="1" sz="1800">
              <a:solidFill>
                <a:srgbClr val="FFFF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63"/>
          <p:cNvSpPr/>
          <p:nvPr/>
        </p:nvSpPr>
        <p:spPr>
          <a:xfrm>
            <a:off x="0" y="0"/>
            <a:ext cx="9144000" cy="6858000"/>
          </a:xfrm>
          <a:custGeom>
            <a:rect b="b" l="l" r="r" t="t"/>
            <a:pathLst>
              <a:path extrusionOk="0" h="6858000" w="9144000">
                <a:moveTo>
                  <a:pt x="9144000" y="0"/>
                </a:moveTo>
                <a:lnTo>
                  <a:pt x="0" y="0"/>
                </a:lnTo>
                <a:lnTo>
                  <a:pt x="0" y="6857998"/>
                </a:lnTo>
                <a:lnTo>
                  <a:pt x="9144000" y="6857998"/>
                </a:lnTo>
                <a:lnTo>
                  <a:pt x="9144000" y="0"/>
                </a:lnTo>
                <a:close/>
              </a:path>
            </a:pathLst>
          </a:custGeom>
          <a:solidFill>
            <a:srgbClr val="081D5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7" name="Google Shape;1447;p163"/>
          <p:cNvSpPr/>
          <p:nvPr/>
        </p:nvSpPr>
        <p:spPr>
          <a:xfrm>
            <a:off x="2628900" y="1695450"/>
            <a:ext cx="1619250" cy="342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8" name="Google Shape;1448;p163"/>
          <p:cNvSpPr/>
          <p:nvPr/>
        </p:nvSpPr>
        <p:spPr>
          <a:xfrm>
            <a:off x="2581275" y="1619250"/>
            <a:ext cx="1657350" cy="49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9" name="Google Shape;1449;p163"/>
          <p:cNvSpPr/>
          <p:nvPr/>
        </p:nvSpPr>
        <p:spPr>
          <a:xfrm>
            <a:off x="2495550" y="2419350"/>
            <a:ext cx="1885950" cy="5810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0" name="Google Shape;1450;p163"/>
          <p:cNvSpPr/>
          <p:nvPr/>
        </p:nvSpPr>
        <p:spPr>
          <a:xfrm>
            <a:off x="2447925" y="2352675"/>
            <a:ext cx="1933575" cy="723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1" name="Google Shape;1451;p163"/>
          <p:cNvSpPr/>
          <p:nvPr/>
        </p:nvSpPr>
        <p:spPr>
          <a:xfrm>
            <a:off x="2657475" y="3333750"/>
            <a:ext cx="1571625" cy="342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2" name="Google Shape;1452;p163"/>
          <p:cNvSpPr/>
          <p:nvPr/>
        </p:nvSpPr>
        <p:spPr>
          <a:xfrm>
            <a:off x="2609850" y="3267075"/>
            <a:ext cx="1619250" cy="4953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3" name="Google Shape;1453;p163"/>
          <p:cNvSpPr/>
          <p:nvPr/>
        </p:nvSpPr>
        <p:spPr>
          <a:xfrm>
            <a:off x="4238625" y="2971800"/>
            <a:ext cx="2028825" cy="342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4" name="Google Shape;1454;p163"/>
          <p:cNvSpPr/>
          <p:nvPr/>
        </p:nvSpPr>
        <p:spPr>
          <a:xfrm>
            <a:off x="4200525" y="2905125"/>
            <a:ext cx="1971675" cy="4953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5" name="Google Shape;1455;p163"/>
          <p:cNvSpPr/>
          <p:nvPr/>
        </p:nvSpPr>
        <p:spPr>
          <a:xfrm>
            <a:off x="5972175" y="2524125"/>
            <a:ext cx="685800" cy="3429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6" name="Google Shape;1456;p163"/>
          <p:cNvSpPr/>
          <p:nvPr/>
        </p:nvSpPr>
        <p:spPr>
          <a:xfrm>
            <a:off x="5934075" y="2457450"/>
            <a:ext cx="752475" cy="4953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7" name="Google Shape;1457;p163"/>
          <p:cNvSpPr/>
          <p:nvPr/>
        </p:nvSpPr>
        <p:spPr>
          <a:xfrm>
            <a:off x="3317875" y="1966913"/>
            <a:ext cx="76200" cy="457200"/>
          </a:xfrm>
          <a:custGeom>
            <a:rect b="b" l="l" r="r" t="t"/>
            <a:pathLst>
              <a:path extrusionOk="0" h="457200" w="76200">
                <a:moveTo>
                  <a:pt x="31749" y="381000"/>
                </a:moveTo>
                <a:lnTo>
                  <a:pt x="0" y="381000"/>
                </a:lnTo>
                <a:lnTo>
                  <a:pt x="38100" y="457200"/>
                </a:lnTo>
                <a:lnTo>
                  <a:pt x="76200" y="381000"/>
                </a:lnTo>
                <a:lnTo>
                  <a:pt x="44449" y="381000"/>
                </a:lnTo>
                <a:lnTo>
                  <a:pt x="44450" y="393700"/>
                </a:lnTo>
                <a:lnTo>
                  <a:pt x="31750" y="393700"/>
                </a:lnTo>
                <a:lnTo>
                  <a:pt x="31749" y="381000"/>
                </a:lnTo>
                <a:close/>
              </a:path>
              <a:path extrusionOk="0" h="457200" w="76200">
                <a:moveTo>
                  <a:pt x="31750" y="393700"/>
                </a:moveTo>
                <a:lnTo>
                  <a:pt x="44450" y="393700"/>
                </a:lnTo>
                <a:lnTo>
                  <a:pt x="44450" y="0"/>
                </a:lnTo>
                <a:lnTo>
                  <a:pt x="31750" y="0"/>
                </a:lnTo>
                <a:lnTo>
                  <a:pt x="31750" y="3937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8" name="Google Shape;1458;p163"/>
          <p:cNvSpPr/>
          <p:nvPr/>
        </p:nvSpPr>
        <p:spPr>
          <a:xfrm>
            <a:off x="3317875" y="2909888"/>
            <a:ext cx="76200" cy="419100"/>
          </a:xfrm>
          <a:custGeom>
            <a:rect b="b" l="l" r="r" t="t"/>
            <a:pathLst>
              <a:path extrusionOk="0" h="419100" w="76200">
                <a:moveTo>
                  <a:pt x="31749" y="342900"/>
                </a:moveTo>
                <a:lnTo>
                  <a:pt x="0" y="342900"/>
                </a:lnTo>
                <a:lnTo>
                  <a:pt x="38100" y="419100"/>
                </a:lnTo>
                <a:lnTo>
                  <a:pt x="76200" y="342900"/>
                </a:lnTo>
                <a:lnTo>
                  <a:pt x="44450" y="342899"/>
                </a:lnTo>
                <a:lnTo>
                  <a:pt x="44450" y="355600"/>
                </a:lnTo>
                <a:lnTo>
                  <a:pt x="31750" y="355600"/>
                </a:lnTo>
                <a:lnTo>
                  <a:pt x="31749" y="342900"/>
                </a:lnTo>
                <a:close/>
              </a:path>
              <a:path extrusionOk="0" h="419100" w="76200">
                <a:moveTo>
                  <a:pt x="31750" y="355600"/>
                </a:moveTo>
                <a:lnTo>
                  <a:pt x="44450" y="355600"/>
                </a:lnTo>
                <a:lnTo>
                  <a:pt x="44450" y="0"/>
                </a:lnTo>
                <a:lnTo>
                  <a:pt x="31750" y="0"/>
                </a:lnTo>
                <a:lnTo>
                  <a:pt x="31750" y="3556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9" name="Google Shape;1459;p163"/>
          <p:cNvSpPr/>
          <p:nvPr/>
        </p:nvSpPr>
        <p:spPr>
          <a:xfrm>
            <a:off x="2800350" y="4552950"/>
            <a:ext cx="1249363" cy="327025"/>
          </a:xfrm>
          <a:custGeom>
            <a:rect b="b" l="l" r="r" t="t"/>
            <a:pathLst>
              <a:path extrusionOk="0" h="327787" w="1249057">
                <a:moveTo>
                  <a:pt x="0" y="327787"/>
                </a:moveTo>
                <a:lnTo>
                  <a:pt x="1249057" y="327787"/>
                </a:lnTo>
                <a:lnTo>
                  <a:pt x="1249057" y="0"/>
                </a:lnTo>
                <a:lnTo>
                  <a:pt x="0" y="0"/>
                </a:lnTo>
                <a:lnTo>
                  <a:pt x="0" y="327787"/>
                </a:lnTo>
                <a:close/>
              </a:path>
            </a:pathLst>
          </a:custGeom>
          <a:solidFill>
            <a:srgbClr val="FB00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0" name="Google Shape;1460;p163"/>
          <p:cNvSpPr/>
          <p:nvPr/>
        </p:nvSpPr>
        <p:spPr>
          <a:xfrm>
            <a:off x="3317875" y="3614738"/>
            <a:ext cx="76200" cy="901700"/>
          </a:xfrm>
          <a:custGeom>
            <a:rect b="b" l="l" r="r" t="t"/>
            <a:pathLst>
              <a:path extrusionOk="0" h="901700" w="76200">
                <a:moveTo>
                  <a:pt x="31749" y="825500"/>
                </a:moveTo>
                <a:lnTo>
                  <a:pt x="0" y="825500"/>
                </a:lnTo>
                <a:lnTo>
                  <a:pt x="38100" y="901700"/>
                </a:lnTo>
                <a:lnTo>
                  <a:pt x="76200" y="825500"/>
                </a:lnTo>
                <a:lnTo>
                  <a:pt x="44450" y="825499"/>
                </a:lnTo>
                <a:lnTo>
                  <a:pt x="44450" y="838200"/>
                </a:lnTo>
                <a:lnTo>
                  <a:pt x="31750" y="838200"/>
                </a:lnTo>
                <a:lnTo>
                  <a:pt x="31749" y="825500"/>
                </a:lnTo>
                <a:close/>
              </a:path>
              <a:path extrusionOk="0" h="901700" w="76200">
                <a:moveTo>
                  <a:pt x="31750" y="838200"/>
                </a:moveTo>
                <a:lnTo>
                  <a:pt x="44450" y="838200"/>
                </a:lnTo>
                <a:lnTo>
                  <a:pt x="44450" y="0"/>
                </a:lnTo>
                <a:lnTo>
                  <a:pt x="31750" y="0"/>
                </a:lnTo>
                <a:lnTo>
                  <a:pt x="31750" y="8382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163"/>
          <p:cNvSpPr/>
          <p:nvPr/>
        </p:nvSpPr>
        <p:spPr>
          <a:xfrm>
            <a:off x="5391150" y="1733550"/>
            <a:ext cx="1171575" cy="3429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163"/>
          <p:cNvSpPr/>
          <p:nvPr/>
        </p:nvSpPr>
        <p:spPr>
          <a:xfrm>
            <a:off x="5353050" y="1666875"/>
            <a:ext cx="1276350" cy="4953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3" name="Google Shape;1463;p163"/>
          <p:cNvSpPr/>
          <p:nvPr/>
        </p:nvSpPr>
        <p:spPr>
          <a:xfrm>
            <a:off x="5561013" y="1985963"/>
            <a:ext cx="76200" cy="1019175"/>
          </a:xfrm>
          <a:custGeom>
            <a:rect b="b" l="l" r="r" t="t"/>
            <a:pathLst>
              <a:path extrusionOk="0" h="1019175" w="76200">
                <a:moveTo>
                  <a:pt x="31749" y="942975"/>
                </a:moveTo>
                <a:lnTo>
                  <a:pt x="0" y="942975"/>
                </a:lnTo>
                <a:lnTo>
                  <a:pt x="38100" y="1019175"/>
                </a:lnTo>
                <a:lnTo>
                  <a:pt x="76200" y="942975"/>
                </a:lnTo>
                <a:lnTo>
                  <a:pt x="44575" y="942975"/>
                </a:lnTo>
                <a:lnTo>
                  <a:pt x="44576" y="955801"/>
                </a:lnTo>
                <a:lnTo>
                  <a:pt x="31750" y="955801"/>
                </a:lnTo>
                <a:lnTo>
                  <a:pt x="31749" y="942975"/>
                </a:lnTo>
                <a:close/>
              </a:path>
              <a:path extrusionOk="0" h="1019175" w="76200">
                <a:moveTo>
                  <a:pt x="31750" y="955801"/>
                </a:moveTo>
                <a:lnTo>
                  <a:pt x="44576" y="955801"/>
                </a:lnTo>
                <a:lnTo>
                  <a:pt x="44450" y="0"/>
                </a:lnTo>
                <a:lnTo>
                  <a:pt x="31750" y="0"/>
                </a:lnTo>
                <a:lnTo>
                  <a:pt x="31750" y="95580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4" name="Google Shape;1464;p163"/>
          <p:cNvSpPr/>
          <p:nvPr/>
        </p:nvSpPr>
        <p:spPr>
          <a:xfrm>
            <a:off x="4895850" y="3724275"/>
            <a:ext cx="2143125" cy="3429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5" name="Google Shape;1465;p163"/>
          <p:cNvSpPr/>
          <p:nvPr/>
        </p:nvSpPr>
        <p:spPr>
          <a:xfrm>
            <a:off x="4848225" y="3657600"/>
            <a:ext cx="2143125" cy="4953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6" name="Google Shape;1466;p163"/>
          <p:cNvSpPr/>
          <p:nvPr/>
        </p:nvSpPr>
        <p:spPr>
          <a:xfrm>
            <a:off x="5561013" y="3233738"/>
            <a:ext cx="76200" cy="504825"/>
          </a:xfrm>
          <a:custGeom>
            <a:rect b="b" l="l" r="r" t="t"/>
            <a:pathLst>
              <a:path extrusionOk="0" h="504825" w="76200">
                <a:moveTo>
                  <a:pt x="31749" y="428625"/>
                </a:moveTo>
                <a:lnTo>
                  <a:pt x="0" y="428625"/>
                </a:lnTo>
                <a:lnTo>
                  <a:pt x="38100" y="504825"/>
                </a:lnTo>
                <a:lnTo>
                  <a:pt x="76200" y="428625"/>
                </a:lnTo>
                <a:lnTo>
                  <a:pt x="44573" y="428625"/>
                </a:lnTo>
                <a:lnTo>
                  <a:pt x="44576" y="441325"/>
                </a:lnTo>
                <a:lnTo>
                  <a:pt x="31750" y="441325"/>
                </a:lnTo>
                <a:lnTo>
                  <a:pt x="31749" y="428625"/>
                </a:lnTo>
                <a:close/>
              </a:path>
              <a:path extrusionOk="0" h="504825" w="76200">
                <a:moveTo>
                  <a:pt x="31750" y="441325"/>
                </a:moveTo>
                <a:lnTo>
                  <a:pt x="44576" y="441325"/>
                </a:lnTo>
                <a:lnTo>
                  <a:pt x="44450" y="0"/>
                </a:lnTo>
                <a:lnTo>
                  <a:pt x="31750" y="0"/>
                </a:lnTo>
                <a:lnTo>
                  <a:pt x="31750" y="4413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7" name="Google Shape;1467;p163"/>
          <p:cNvSpPr/>
          <p:nvPr/>
        </p:nvSpPr>
        <p:spPr>
          <a:xfrm>
            <a:off x="6242050" y="2805113"/>
            <a:ext cx="76200" cy="914400"/>
          </a:xfrm>
          <a:custGeom>
            <a:rect b="b" l="l" r="r" t="t"/>
            <a:pathLst>
              <a:path extrusionOk="0" h="914400" w="76200">
                <a:moveTo>
                  <a:pt x="31749" y="838200"/>
                </a:moveTo>
                <a:lnTo>
                  <a:pt x="0" y="838200"/>
                </a:lnTo>
                <a:lnTo>
                  <a:pt x="38100" y="914400"/>
                </a:lnTo>
                <a:lnTo>
                  <a:pt x="76200" y="838200"/>
                </a:lnTo>
                <a:lnTo>
                  <a:pt x="44450" y="838199"/>
                </a:lnTo>
                <a:lnTo>
                  <a:pt x="44450" y="850900"/>
                </a:lnTo>
                <a:lnTo>
                  <a:pt x="31750" y="850900"/>
                </a:lnTo>
                <a:lnTo>
                  <a:pt x="31749" y="838200"/>
                </a:lnTo>
                <a:close/>
              </a:path>
              <a:path extrusionOk="0" h="914400" w="76200">
                <a:moveTo>
                  <a:pt x="31750" y="850900"/>
                </a:moveTo>
                <a:lnTo>
                  <a:pt x="44450" y="850900"/>
                </a:lnTo>
                <a:lnTo>
                  <a:pt x="44450" y="0"/>
                </a:lnTo>
                <a:lnTo>
                  <a:pt x="31750" y="0"/>
                </a:lnTo>
                <a:lnTo>
                  <a:pt x="31750" y="8509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163"/>
          <p:cNvSpPr/>
          <p:nvPr/>
        </p:nvSpPr>
        <p:spPr>
          <a:xfrm>
            <a:off x="6232525" y="1985963"/>
            <a:ext cx="76200" cy="533400"/>
          </a:xfrm>
          <a:custGeom>
            <a:rect b="b" l="l" r="r" t="t"/>
            <a:pathLst>
              <a:path extrusionOk="0" h="533400" w="76200">
                <a:moveTo>
                  <a:pt x="31749" y="457200"/>
                </a:moveTo>
                <a:lnTo>
                  <a:pt x="0" y="457200"/>
                </a:lnTo>
                <a:lnTo>
                  <a:pt x="38100" y="533400"/>
                </a:lnTo>
                <a:lnTo>
                  <a:pt x="76200" y="457200"/>
                </a:lnTo>
                <a:lnTo>
                  <a:pt x="44450" y="457199"/>
                </a:lnTo>
                <a:lnTo>
                  <a:pt x="44450" y="469900"/>
                </a:lnTo>
                <a:lnTo>
                  <a:pt x="31750" y="469900"/>
                </a:lnTo>
                <a:lnTo>
                  <a:pt x="31749" y="457200"/>
                </a:lnTo>
                <a:close/>
              </a:path>
              <a:path extrusionOk="0" h="533400" w="76200">
                <a:moveTo>
                  <a:pt x="31750" y="469900"/>
                </a:moveTo>
                <a:lnTo>
                  <a:pt x="44450" y="469900"/>
                </a:lnTo>
                <a:lnTo>
                  <a:pt x="44450" y="0"/>
                </a:lnTo>
                <a:lnTo>
                  <a:pt x="31750" y="0"/>
                </a:lnTo>
                <a:lnTo>
                  <a:pt x="31750" y="4699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9" name="Google Shape;1469;p163"/>
          <p:cNvSpPr/>
          <p:nvPr/>
        </p:nvSpPr>
        <p:spPr>
          <a:xfrm>
            <a:off x="3070225" y="3890963"/>
            <a:ext cx="285750" cy="76200"/>
          </a:xfrm>
          <a:custGeom>
            <a:rect b="b" l="l" r="r" t="t"/>
            <a:pathLst>
              <a:path extrusionOk="0" h="76200" w="285750">
                <a:moveTo>
                  <a:pt x="222250" y="44450"/>
                </a:moveTo>
                <a:lnTo>
                  <a:pt x="209549" y="44450"/>
                </a:lnTo>
                <a:lnTo>
                  <a:pt x="209550" y="76200"/>
                </a:lnTo>
                <a:lnTo>
                  <a:pt x="285750" y="38100"/>
                </a:lnTo>
                <a:lnTo>
                  <a:pt x="222250" y="44450"/>
                </a:lnTo>
                <a:close/>
              </a:path>
              <a:path extrusionOk="0" h="76200" w="285750">
                <a:moveTo>
                  <a:pt x="222250" y="31750"/>
                </a:moveTo>
                <a:lnTo>
                  <a:pt x="209550" y="0"/>
                </a:lnTo>
                <a:lnTo>
                  <a:pt x="209550" y="31749"/>
                </a:lnTo>
                <a:lnTo>
                  <a:pt x="222250" y="31750"/>
                </a:lnTo>
                <a:close/>
              </a:path>
              <a:path extrusionOk="0" h="76200" w="285750">
                <a:moveTo>
                  <a:pt x="0" y="31750"/>
                </a:moveTo>
                <a:lnTo>
                  <a:pt x="0" y="44450"/>
                </a:lnTo>
                <a:lnTo>
                  <a:pt x="222250" y="44450"/>
                </a:lnTo>
                <a:lnTo>
                  <a:pt x="285750" y="38100"/>
                </a:lnTo>
                <a:lnTo>
                  <a:pt x="209550" y="0"/>
                </a:lnTo>
                <a:lnTo>
                  <a:pt x="222250" y="31750"/>
                </a:lnTo>
                <a:lnTo>
                  <a:pt x="0" y="3175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163"/>
          <p:cNvSpPr/>
          <p:nvPr/>
        </p:nvSpPr>
        <p:spPr>
          <a:xfrm>
            <a:off x="6321425" y="3346450"/>
            <a:ext cx="841375" cy="44450"/>
          </a:xfrm>
          <a:custGeom>
            <a:rect b="b" l="l" r="r" t="t"/>
            <a:pathLst>
              <a:path extrusionOk="0" h="44450" w="841375">
                <a:moveTo>
                  <a:pt x="76199" y="12700"/>
                </a:moveTo>
                <a:lnTo>
                  <a:pt x="841375" y="12700"/>
                </a:lnTo>
                <a:lnTo>
                  <a:pt x="841375" y="0"/>
                </a:lnTo>
                <a:lnTo>
                  <a:pt x="63500" y="0"/>
                </a:lnTo>
                <a:lnTo>
                  <a:pt x="63500" y="12700"/>
                </a:lnTo>
                <a:lnTo>
                  <a:pt x="76199" y="12700"/>
                </a:lnTo>
                <a:close/>
              </a:path>
              <a:path extrusionOk="0" h="44450" w="841375">
                <a:moveTo>
                  <a:pt x="76199" y="0"/>
                </a:moveTo>
                <a:lnTo>
                  <a:pt x="76200" y="-31750"/>
                </a:lnTo>
                <a:lnTo>
                  <a:pt x="0" y="6350"/>
                </a:lnTo>
                <a:lnTo>
                  <a:pt x="76200" y="44450"/>
                </a:lnTo>
                <a:lnTo>
                  <a:pt x="76199" y="12700"/>
                </a:lnTo>
                <a:lnTo>
                  <a:pt x="63500" y="12700"/>
                </a:lnTo>
                <a:lnTo>
                  <a:pt x="63500" y="0"/>
                </a:lnTo>
                <a:lnTo>
                  <a:pt x="76199"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163"/>
          <p:cNvSpPr/>
          <p:nvPr/>
        </p:nvSpPr>
        <p:spPr>
          <a:xfrm>
            <a:off x="5348288" y="2138363"/>
            <a:ext cx="250825" cy="76200"/>
          </a:xfrm>
          <a:custGeom>
            <a:rect b="b" l="l" r="r" t="t"/>
            <a:pathLst>
              <a:path extrusionOk="0" h="76200" w="250825">
                <a:moveTo>
                  <a:pt x="187325" y="44450"/>
                </a:moveTo>
                <a:lnTo>
                  <a:pt x="174625" y="44441"/>
                </a:lnTo>
                <a:lnTo>
                  <a:pt x="174625" y="76200"/>
                </a:lnTo>
                <a:lnTo>
                  <a:pt x="250825" y="38100"/>
                </a:lnTo>
                <a:lnTo>
                  <a:pt x="187325" y="44450"/>
                </a:lnTo>
                <a:close/>
              </a:path>
              <a:path extrusionOk="0" h="76200" w="250825">
                <a:moveTo>
                  <a:pt x="187325" y="31750"/>
                </a:moveTo>
                <a:lnTo>
                  <a:pt x="174625" y="0"/>
                </a:lnTo>
                <a:lnTo>
                  <a:pt x="174625" y="31741"/>
                </a:lnTo>
                <a:lnTo>
                  <a:pt x="187325" y="31750"/>
                </a:lnTo>
                <a:close/>
              </a:path>
              <a:path extrusionOk="0" h="76200" w="250825">
                <a:moveTo>
                  <a:pt x="0" y="31623"/>
                </a:moveTo>
                <a:lnTo>
                  <a:pt x="0" y="44323"/>
                </a:lnTo>
                <a:lnTo>
                  <a:pt x="187325" y="44450"/>
                </a:lnTo>
                <a:lnTo>
                  <a:pt x="250825" y="38100"/>
                </a:lnTo>
                <a:lnTo>
                  <a:pt x="174625" y="0"/>
                </a:lnTo>
                <a:lnTo>
                  <a:pt x="187325" y="31750"/>
                </a:lnTo>
                <a:lnTo>
                  <a:pt x="0" y="31623"/>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163"/>
          <p:cNvSpPr/>
          <p:nvPr/>
        </p:nvSpPr>
        <p:spPr>
          <a:xfrm>
            <a:off x="2346325" y="4872038"/>
            <a:ext cx="417513" cy="233362"/>
          </a:xfrm>
          <a:custGeom>
            <a:rect b="b" l="l" r="r" t="t"/>
            <a:pathLst>
              <a:path extrusionOk="0" h="234187" w="417322">
                <a:moveTo>
                  <a:pt x="0" y="223138"/>
                </a:moveTo>
                <a:lnTo>
                  <a:pt x="6096" y="234187"/>
                </a:lnTo>
                <a:lnTo>
                  <a:pt x="353726" y="42468"/>
                </a:lnTo>
                <a:lnTo>
                  <a:pt x="364871" y="36321"/>
                </a:lnTo>
                <a:lnTo>
                  <a:pt x="369062" y="70231"/>
                </a:lnTo>
                <a:lnTo>
                  <a:pt x="417322" y="0"/>
                </a:lnTo>
                <a:lnTo>
                  <a:pt x="358775" y="25145"/>
                </a:lnTo>
                <a:lnTo>
                  <a:pt x="347572" y="31328"/>
                </a:lnTo>
                <a:lnTo>
                  <a:pt x="0" y="223138"/>
                </a:lnTo>
                <a:close/>
              </a:path>
              <a:path extrusionOk="0" h="234187" w="417322">
                <a:moveTo>
                  <a:pt x="358775" y="25145"/>
                </a:moveTo>
                <a:lnTo>
                  <a:pt x="417322" y="0"/>
                </a:lnTo>
                <a:lnTo>
                  <a:pt x="332231" y="3556"/>
                </a:lnTo>
                <a:lnTo>
                  <a:pt x="347572" y="31328"/>
                </a:lnTo>
                <a:lnTo>
                  <a:pt x="358775" y="25145"/>
                </a:lnTo>
                <a:close/>
              </a:path>
              <a:path extrusionOk="0" h="234187" w="417322">
                <a:moveTo>
                  <a:pt x="369062" y="70231"/>
                </a:moveTo>
                <a:lnTo>
                  <a:pt x="364871" y="36321"/>
                </a:lnTo>
                <a:lnTo>
                  <a:pt x="353726" y="42468"/>
                </a:lnTo>
                <a:lnTo>
                  <a:pt x="369062" y="70231"/>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3" name="Google Shape;1473;p163"/>
          <p:cNvSpPr/>
          <p:nvPr/>
        </p:nvSpPr>
        <p:spPr>
          <a:xfrm>
            <a:off x="4414838" y="2033588"/>
            <a:ext cx="990600" cy="344487"/>
          </a:xfrm>
          <a:custGeom>
            <a:rect b="b" l="l" r="r" t="t"/>
            <a:pathLst>
              <a:path extrusionOk="0" h="344487" w="990600">
                <a:moveTo>
                  <a:pt x="0" y="344487"/>
                </a:moveTo>
                <a:lnTo>
                  <a:pt x="990600" y="344487"/>
                </a:lnTo>
                <a:lnTo>
                  <a:pt x="990600" y="0"/>
                </a:lnTo>
                <a:lnTo>
                  <a:pt x="0" y="0"/>
                </a:lnTo>
                <a:lnTo>
                  <a:pt x="0" y="344487"/>
                </a:lnTo>
                <a:close/>
              </a:path>
            </a:pathLst>
          </a:custGeom>
          <a:solidFill>
            <a:srgbClr val="FFFF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4" name="Google Shape;1474;p163"/>
          <p:cNvSpPr/>
          <p:nvPr/>
        </p:nvSpPr>
        <p:spPr>
          <a:xfrm>
            <a:off x="4414838" y="2033588"/>
            <a:ext cx="990600" cy="344487"/>
          </a:xfrm>
          <a:custGeom>
            <a:rect b="b" l="l" r="r" t="t"/>
            <a:pathLst>
              <a:path extrusionOk="0" h="344487" w="990600">
                <a:moveTo>
                  <a:pt x="0" y="344487"/>
                </a:moveTo>
                <a:lnTo>
                  <a:pt x="990600" y="344487"/>
                </a:lnTo>
                <a:lnTo>
                  <a:pt x="990600" y="0"/>
                </a:lnTo>
                <a:lnTo>
                  <a:pt x="0" y="0"/>
                </a:lnTo>
                <a:lnTo>
                  <a:pt x="0" y="344487"/>
                </a:lnTo>
                <a:close/>
              </a:path>
            </a:pathLst>
          </a:custGeom>
          <a:noFill/>
          <a:ln cap="flat" cmpd="sng" w="19050">
            <a:solidFill>
              <a:srgbClr val="FF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5" name="Google Shape;1475;p163"/>
          <p:cNvSpPr/>
          <p:nvPr/>
        </p:nvSpPr>
        <p:spPr>
          <a:xfrm>
            <a:off x="1023938" y="4843463"/>
            <a:ext cx="1416050" cy="792162"/>
          </a:xfrm>
          <a:custGeom>
            <a:rect b="b" l="l" r="r" t="t"/>
            <a:pathLst>
              <a:path extrusionOk="0" h="792162" w="1416050">
                <a:moveTo>
                  <a:pt x="0" y="792162"/>
                </a:moveTo>
                <a:lnTo>
                  <a:pt x="1416050" y="792162"/>
                </a:lnTo>
                <a:lnTo>
                  <a:pt x="1416050" y="0"/>
                </a:lnTo>
                <a:lnTo>
                  <a:pt x="0" y="0"/>
                </a:lnTo>
                <a:lnTo>
                  <a:pt x="0" y="792162"/>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6" name="Google Shape;1476;p163"/>
          <p:cNvSpPr/>
          <p:nvPr/>
        </p:nvSpPr>
        <p:spPr>
          <a:xfrm>
            <a:off x="1647825" y="3638550"/>
            <a:ext cx="504825" cy="3429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7" name="Google Shape;1477;p163"/>
          <p:cNvSpPr/>
          <p:nvPr/>
        </p:nvSpPr>
        <p:spPr>
          <a:xfrm>
            <a:off x="1600200" y="3571875"/>
            <a:ext cx="619125" cy="4953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8" name="Google Shape;1478;p163"/>
          <p:cNvSpPr/>
          <p:nvPr/>
        </p:nvSpPr>
        <p:spPr>
          <a:xfrm>
            <a:off x="1571625" y="3890963"/>
            <a:ext cx="654050" cy="76200"/>
          </a:xfrm>
          <a:custGeom>
            <a:rect b="b" l="l" r="r" t="t"/>
            <a:pathLst>
              <a:path extrusionOk="0" h="76200" w="654050">
                <a:moveTo>
                  <a:pt x="590550" y="44450"/>
                </a:moveTo>
                <a:lnTo>
                  <a:pt x="577849" y="44450"/>
                </a:lnTo>
                <a:lnTo>
                  <a:pt x="577850" y="76200"/>
                </a:lnTo>
                <a:lnTo>
                  <a:pt x="654050" y="38100"/>
                </a:lnTo>
                <a:lnTo>
                  <a:pt x="590550" y="44450"/>
                </a:lnTo>
                <a:close/>
              </a:path>
              <a:path extrusionOk="0" h="76200" w="654050">
                <a:moveTo>
                  <a:pt x="590550" y="31750"/>
                </a:moveTo>
                <a:lnTo>
                  <a:pt x="577850" y="0"/>
                </a:lnTo>
                <a:lnTo>
                  <a:pt x="577850" y="31749"/>
                </a:lnTo>
                <a:lnTo>
                  <a:pt x="590550" y="31750"/>
                </a:lnTo>
                <a:close/>
              </a:path>
              <a:path extrusionOk="0" h="76200" w="654050">
                <a:moveTo>
                  <a:pt x="0" y="31750"/>
                </a:moveTo>
                <a:lnTo>
                  <a:pt x="0" y="44450"/>
                </a:lnTo>
                <a:lnTo>
                  <a:pt x="590550" y="44450"/>
                </a:lnTo>
                <a:lnTo>
                  <a:pt x="654050" y="38100"/>
                </a:lnTo>
                <a:lnTo>
                  <a:pt x="577850" y="0"/>
                </a:lnTo>
                <a:lnTo>
                  <a:pt x="590550" y="31750"/>
                </a:lnTo>
                <a:lnTo>
                  <a:pt x="0" y="31750"/>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163"/>
          <p:cNvSpPr/>
          <p:nvPr/>
        </p:nvSpPr>
        <p:spPr>
          <a:xfrm>
            <a:off x="1444625" y="4132263"/>
            <a:ext cx="1300163" cy="447675"/>
          </a:xfrm>
          <a:custGeom>
            <a:rect b="b" l="l" r="r" t="t"/>
            <a:pathLst>
              <a:path extrusionOk="0" h="446913" w="1300480">
                <a:moveTo>
                  <a:pt x="1238250" y="420751"/>
                </a:moveTo>
                <a:lnTo>
                  <a:pt x="1226233" y="416784"/>
                </a:lnTo>
                <a:lnTo>
                  <a:pt x="1216279" y="446913"/>
                </a:lnTo>
                <a:lnTo>
                  <a:pt x="1300480" y="434594"/>
                </a:lnTo>
                <a:lnTo>
                  <a:pt x="1238250" y="420751"/>
                </a:lnTo>
                <a:close/>
              </a:path>
              <a:path extrusionOk="0" h="446913" w="1300480">
                <a:moveTo>
                  <a:pt x="1242187" y="408686"/>
                </a:moveTo>
                <a:lnTo>
                  <a:pt x="1240155" y="374650"/>
                </a:lnTo>
                <a:lnTo>
                  <a:pt x="1230214" y="404734"/>
                </a:lnTo>
                <a:lnTo>
                  <a:pt x="1242187" y="408686"/>
                </a:lnTo>
                <a:close/>
              </a:path>
              <a:path extrusionOk="0" h="446913" w="1300480">
                <a:moveTo>
                  <a:pt x="3937" y="0"/>
                </a:moveTo>
                <a:lnTo>
                  <a:pt x="0" y="12065"/>
                </a:lnTo>
                <a:lnTo>
                  <a:pt x="1226233" y="416784"/>
                </a:lnTo>
                <a:lnTo>
                  <a:pt x="1238250" y="420751"/>
                </a:lnTo>
                <a:lnTo>
                  <a:pt x="1300480" y="434594"/>
                </a:lnTo>
                <a:lnTo>
                  <a:pt x="1240155" y="374650"/>
                </a:lnTo>
                <a:lnTo>
                  <a:pt x="1242187" y="408686"/>
                </a:lnTo>
                <a:lnTo>
                  <a:pt x="1230214" y="404734"/>
                </a:lnTo>
                <a:lnTo>
                  <a:pt x="3937" y="0"/>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163"/>
          <p:cNvSpPr/>
          <p:nvPr/>
        </p:nvSpPr>
        <p:spPr>
          <a:xfrm>
            <a:off x="1762125" y="4200525"/>
            <a:ext cx="323850" cy="25717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163"/>
          <p:cNvSpPr/>
          <p:nvPr/>
        </p:nvSpPr>
        <p:spPr>
          <a:xfrm>
            <a:off x="1628775" y="4086225"/>
            <a:ext cx="619125" cy="4953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2" name="Google Shape;1482;p163"/>
          <p:cNvSpPr/>
          <p:nvPr/>
        </p:nvSpPr>
        <p:spPr>
          <a:xfrm>
            <a:off x="1749425" y="4186238"/>
            <a:ext cx="304800" cy="233362"/>
          </a:xfrm>
          <a:custGeom>
            <a:rect b="b" l="l" r="r" t="t"/>
            <a:pathLst>
              <a:path extrusionOk="0" h="233362" w="304800">
                <a:moveTo>
                  <a:pt x="0" y="233362"/>
                </a:moveTo>
                <a:lnTo>
                  <a:pt x="304800" y="233362"/>
                </a:lnTo>
                <a:lnTo>
                  <a:pt x="304800" y="0"/>
                </a:lnTo>
                <a:lnTo>
                  <a:pt x="0" y="0"/>
                </a:lnTo>
                <a:lnTo>
                  <a:pt x="0" y="233362"/>
                </a:lnTo>
                <a:close/>
              </a:path>
            </a:pathLst>
          </a:custGeom>
          <a:solidFill>
            <a:srgbClr val="00206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3" name="Google Shape;1483;p163"/>
          <p:cNvSpPr/>
          <p:nvPr/>
        </p:nvSpPr>
        <p:spPr>
          <a:xfrm>
            <a:off x="2228850" y="3714750"/>
            <a:ext cx="904875" cy="581025"/>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4" name="Google Shape;1484;p163"/>
          <p:cNvSpPr/>
          <p:nvPr/>
        </p:nvSpPr>
        <p:spPr>
          <a:xfrm>
            <a:off x="2181225" y="3648075"/>
            <a:ext cx="1009650" cy="7239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5" name="Google Shape;1485;p163"/>
          <p:cNvSpPr/>
          <p:nvPr/>
        </p:nvSpPr>
        <p:spPr>
          <a:xfrm>
            <a:off x="577850" y="3700463"/>
            <a:ext cx="1098550" cy="558800"/>
          </a:xfrm>
          <a:custGeom>
            <a:rect b="b" l="l" r="r" t="t"/>
            <a:pathLst>
              <a:path extrusionOk="0" h="558800" w="1098550">
                <a:moveTo>
                  <a:pt x="0" y="558800"/>
                </a:moveTo>
                <a:lnTo>
                  <a:pt x="1098550" y="558800"/>
                </a:lnTo>
                <a:lnTo>
                  <a:pt x="1098550" y="0"/>
                </a:lnTo>
                <a:lnTo>
                  <a:pt x="0" y="0"/>
                </a:lnTo>
                <a:lnTo>
                  <a:pt x="0" y="558800"/>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6" name="Google Shape;1486;p163"/>
          <p:cNvSpPr/>
          <p:nvPr/>
        </p:nvSpPr>
        <p:spPr>
          <a:xfrm>
            <a:off x="2714625" y="5391150"/>
            <a:ext cx="1390650" cy="3429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7" name="Google Shape;1487;p163"/>
          <p:cNvSpPr/>
          <p:nvPr/>
        </p:nvSpPr>
        <p:spPr>
          <a:xfrm>
            <a:off x="2676525" y="5324475"/>
            <a:ext cx="1457325" cy="4953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163"/>
          <p:cNvSpPr/>
          <p:nvPr/>
        </p:nvSpPr>
        <p:spPr>
          <a:xfrm>
            <a:off x="3314700" y="4953000"/>
            <a:ext cx="76200" cy="485775"/>
          </a:xfrm>
          <a:custGeom>
            <a:rect b="b" l="l" r="r" t="t"/>
            <a:pathLst>
              <a:path extrusionOk="0" h="485775" w="76200">
                <a:moveTo>
                  <a:pt x="28574" y="409575"/>
                </a:moveTo>
                <a:lnTo>
                  <a:pt x="0" y="409575"/>
                </a:lnTo>
                <a:lnTo>
                  <a:pt x="38100" y="485775"/>
                </a:lnTo>
                <a:lnTo>
                  <a:pt x="76200" y="409575"/>
                </a:lnTo>
                <a:lnTo>
                  <a:pt x="47625" y="409574"/>
                </a:lnTo>
                <a:lnTo>
                  <a:pt x="47625" y="422275"/>
                </a:lnTo>
                <a:lnTo>
                  <a:pt x="28575" y="422275"/>
                </a:lnTo>
                <a:lnTo>
                  <a:pt x="28574" y="409575"/>
                </a:lnTo>
                <a:close/>
              </a:path>
              <a:path extrusionOk="0" h="485775" w="76200">
                <a:moveTo>
                  <a:pt x="28575" y="422275"/>
                </a:moveTo>
                <a:lnTo>
                  <a:pt x="47625" y="422275"/>
                </a:lnTo>
                <a:lnTo>
                  <a:pt x="47625" y="0"/>
                </a:lnTo>
                <a:lnTo>
                  <a:pt x="28575" y="0"/>
                </a:lnTo>
                <a:lnTo>
                  <a:pt x="28575" y="422275"/>
                </a:lnTo>
                <a:close/>
              </a:path>
            </a:pathLst>
          </a:custGeom>
          <a:solidFill>
            <a:srgbClr val="FB00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163"/>
          <p:cNvSpPr/>
          <p:nvPr/>
        </p:nvSpPr>
        <p:spPr>
          <a:xfrm>
            <a:off x="4724400" y="5391150"/>
            <a:ext cx="838200" cy="34290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163"/>
          <p:cNvSpPr/>
          <p:nvPr/>
        </p:nvSpPr>
        <p:spPr>
          <a:xfrm>
            <a:off x="4686300" y="5324475"/>
            <a:ext cx="942975" cy="4953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1" name="Google Shape;1491;p163"/>
          <p:cNvSpPr/>
          <p:nvPr/>
        </p:nvSpPr>
        <p:spPr>
          <a:xfrm>
            <a:off x="4800600" y="6010275"/>
            <a:ext cx="1323975" cy="34290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2" name="Google Shape;1492;p163"/>
          <p:cNvSpPr/>
          <p:nvPr/>
        </p:nvSpPr>
        <p:spPr>
          <a:xfrm>
            <a:off x="4762500" y="5943600"/>
            <a:ext cx="1400175" cy="495300"/>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3" name="Google Shape;1493;p163"/>
          <p:cNvSpPr/>
          <p:nvPr/>
        </p:nvSpPr>
        <p:spPr>
          <a:xfrm>
            <a:off x="4895850" y="4629150"/>
            <a:ext cx="2390775" cy="34290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4" name="Google Shape;1494;p163"/>
          <p:cNvSpPr/>
          <p:nvPr/>
        </p:nvSpPr>
        <p:spPr>
          <a:xfrm>
            <a:off x="4857750" y="4562475"/>
            <a:ext cx="2409825" cy="495300"/>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5" name="Google Shape;1495;p163"/>
          <p:cNvSpPr/>
          <p:nvPr/>
        </p:nvSpPr>
        <p:spPr>
          <a:xfrm>
            <a:off x="5730875" y="4900613"/>
            <a:ext cx="76200" cy="1123950"/>
          </a:xfrm>
          <a:custGeom>
            <a:rect b="b" l="l" r="r" t="t"/>
            <a:pathLst>
              <a:path extrusionOk="0" h="1124013" w="76200">
                <a:moveTo>
                  <a:pt x="31749" y="1047813"/>
                </a:moveTo>
                <a:lnTo>
                  <a:pt x="0" y="1047813"/>
                </a:lnTo>
                <a:lnTo>
                  <a:pt x="38100" y="1124013"/>
                </a:lnTo>
                <a:lnTo>
                  <a:pt x="76200" y="1047813"/>
                </a:lnTo>
                <a:lnTo>
                  <a:pt x="44449" y="1047813"/>
                </a:lnTo>
                <a:lnTo>
                  <a:pt x="44450" y="1060513"/>
                </a:lnTo>
                <a:lnTo>
                  <a:pt x="31750" y="1060513"/>
                </a:lnTo>
                <a:lnTo>
                  <a:pt x="31749" y="1047813"/>
                </a:lnTo>
                <a:close/>
              </a:path>
              <a:path extrusionOk="0" h="1124013" w="76200">
                <a:moveTo>
                  <a:pt x="31750" y="1060513"/>
                </a:moveTo>
                <a:lnTo>
                  <a:pt x="44450" y="1060513"/>
                </a:lnTo>
                <a:lnTo>
                  <a:pt x="44450" y="0"/>
                </a:lnTo>
                <a:lnTo>
                  <a:pt x="31750" y="0"/>
                </a:lnTo>
                <a:lnTo>
                  <a:pt x="31750" y="106051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6" name="Google Shape;1496;p163"/>
          <p:cNvSpPr/>
          <p:nvPr/>
        </p:nvSpPr>
        <p:spPr>
          <a:xfrm>
            <a:off x="5130800" y="5643563"/>
            <a:ext cx="76200" cy="381000"/>
          </a:xfrm>
          <a:custGeom>
            <a:rect b="b" l="l" r="r" t="t"/>
            <a:pathLst>
              <a:path extrusionOk="0" h="381000" w="76200">
                <a:moveTo>
                  <a:pt x="31749" y="304800"/>
                </a:moveTo>
                <a:lnTo>
                  <a:pt x="0" y="304800"/>
                </a:lnTo>
                <a:lnTo>
                  <a:pt x="38100" y="381000"/>
                </a:lnTo>
                <a:lnTo>
                  <a:pt x="76200" y="304800"/>
                </a:lnTo>
                <a:lnTo>
                  <a:pt x="44449" y="304800"/>
                </a:lnTo>
                <a:lnTo>
                  <a:pt x="44450" y="317500"/>
                </a:lnTo>
                <a:lnTo>
                  <a:pt x="31750" y="317500"/>
                </a:lnTo>
                <a:lnTo>
                  <a:pt x="31749" y="304800"/>
                </a:lnTo>
                <a:close/>
              </a:path>
              <a:path extrusionOk="0" h="381000" w="76200">
                <a:moveTo>
                  <a:pt x="31750" y="317500"/>
                </a:moveTo>
                <a:lnTo>
                  <a:pt x="44450" y="317500"/>
                </a:lnTo>
                <a:lnTo>
                  <a:pt x="44450" y="0"/>
                </a:lnTo>
                <a:lnTo>
                  <a:pt x="31750" y="0"/>
                </a:lnTo>
                <a:lnTo>
                  <a:pt x="31750" y="3175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163"/>
          <p:cNvSpPr/>
          <p:nvPr/>
        </p:nvSpPr>
        <p:spPr>
          <a:xfrm>
            <a:off x="4002088" y="5472113"/>
            <a:ext cx="788987" cy="76200"/>
          </a:xfrm>
          <a:custGeom>
            <a:rect b="b" l="l" r="r" t="t"/>
            <a:pathLst>
              <a:path extrusionOk="0" h="76200" w="789051">
                <a:moveTo>
                  <a:pt x="725551" y="44450"/>
                </a:moveTo>
                <a:lnTo>
                  <a:pt x="712851" y="44447"/>
                </a:lnTo>
                <a:lnTo>
                  <a:pt x="712851" y="76200"/>
                </a:lnTo>
                <a:lnTo>
                  <a:pt x="789051" y="38100"/>
                </a:lnTo>
                <a:lnTo>
                  <a:pt x="725551" y="44450"/>
                </a:lnTo>
                <a:close/>
              </a:path>
              <a:path extrusionOk="0" h="76200" w="789051">
                <a:moveTo>
                  <a:pt x="725551" y="31750"/>
                </a:moveTo>
                <a:lnTo>
                  <a:pt x="712851" y="0"/>
                </a:lnTo>
                <a:lnTo>
                  <a:pt x="712851" y="31747"/>
                </a:lnTo>
                <a:lnTo>
                  <a:pt x="725551" y="31750"/>
                </a:lnTo>
                <a:close/>
              </a:path>
              <a:path extrusionOk="0" h="76200" w="789051">
                <a:moveTo>
                  <a:pt x="0" y="31623"/>
                </a:moveTo>
                <a:lnTo>
                  <a:pt x="0" y="44323"/>
                </a:lnTo>
                <a:lnTo>
                  <a:pt x="725551" y="44450"/>
                </a:lnTo>
                <a:lnTo>
                  <a:pt x="789051" y="38100"/>
                </a:lnTo>
                <a:lnTo>
                  <a:pt x="712851" y="0"/>
                </a:lnTo>
                <a:lnTo>
                  <a:pt x="725551" y="31750"/>
                </a:lnTo>
                <a:lnTo>
                  <a:pt x="0" y="3162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8" name="Google Shape;1498;p163"/>
          <p:cNvSpPr/>
          <p:nvPr/>
        </p:nvSpPr>
        <p:spPr>
          <a:xfrm>
            <a:off x="4340225" y="5791200"/>
            <a:ext cx="765175" cy="387350"/>
          </a:xfrm>
          <a:custGeom>
            <a:rect b="b" l="l" r="r" t="t"/>
            <a:pathLst>
              <a:path extrusionOk="0" h="386676" w="764794">
                <a:moveTo>
                  <a:pt x="0" y="375323"/>
                </a:moveTo>
                <a:lnTo>
                  <a:pt x="5588" y="386676"/>
                </a:lnTo>
                <a:lnTo>
                  <a:pt x="699434" y="39766"/>
                </a:lnTo>
                <a:lnTo>
                  <a:pt x="710819" y="34074"/>
                </a:lnTo>
                <a:lnTo>
                  <a:pt x="713613" y="68160"/>
                </a:lnTo>
                <a:lnTo>
                  <a:pt x="764794" y="0"/>
                </a:lnTo>
                <a:lnTo>
                  <a:pt x="705104" y="22720"/>
                </a:lnTo>
                <a:lnTo>
                  <a:pt x="693755" y="28395"/>
                </a:lnTo>
                <a:lnTo>
                  <a:pt x="0" y="375323"/>
                </a:lnTo>
                <a:close/>
              </a:path>
              <a:path extrusionOk="0" h="386676" w="764794">
                <a:moveTo>
                  <a:pt x="705104" y="22720"/>
                </a:moveTo>
                <a:lnTo>
                  <a:pt x="764794" y="0"/>
                </a:lnTo>
                <a:lnTo>
                  <a:pt x="679577" y="0"/>
                </a:lnTo>
                <a:lnTo>
                  <a:pt x="693755" y="28395"/>
                </a:lnTo>
                <a:lnTo>
                  <a:pt x="705104" y="22720"/>
                </a:lnTo>
                <a:close/>
              </a:path>
              <a:path extrusionOk="0" h="386676" w="764794">
                <a:moveTo>
                  <a:pt x="713613" y="68160"/>
                </a:moveTo>
                <a:lnTo>
                  <a:pt x="710819" y="34074"/>
                </a:lnTo>
                <a:lnTo>
                  <a:pt x="699434" y="39766"/>
                </a:lnTo>
                <a:lnTo>
                  <a:pt x="713613" y="6816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9" name="Google Shape;1499;p163"/>
          <p:cNvSpPr/>
          <p:nvPr/>
        </p:nvSpPr>
        <p:spPr>
          <a:xfrm>
            <a:off x="2795588" y="6019800"/>
            <a:ext cx="1543050" cy="325438"/>
          </a:xfrm>
          <a:custGeom>
            <a:rect b="b" l="l" r="r" t="t"/>
            <a:pathLst>
              <a:path extrusionOk="0" h="325437" w="1543050">
                <a:moveTo>
                  <a:pt x="0" y="325437"/>
                </a:moveTo>
                <a:lnTo>
                  <a:pt x="1543050" y="325437"/>
                </a:lnTo>
                <a:lnTo>
                  <a:pt x="1543050" y="0"/>
                </a:lnTo>
                <a:lnTo>
                  <a:pt x="0" y="0"/>
                </a:lnTo>
                <a:lnTo>
                  <a:pt x="0" y="325437"/>
                </a:lnTo>
                <a:close/>
              </a:path>
            </a:pathLst>
          </a:custGeom>
          <a:solidFill>
            <a:srgbClr val="008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0" name="Google Shape;1500;p163"/>
          <p:cNvSpPr/>
          <p:nvPr/>
        </p:nvSpPr>
        <p:spPr>
          <a:xfrm>
            <a:off x="4413250" y="3962400"/>
            <a:ext cx="768350" cy="617538"/>
          </a:xfrm>
          <a:custGeom>
            <a:rect b="b" l="l" r="r" t="t"/>
            <a:pathLst>
              <a:path extrusionOk="0" h="617093" w="767969">
                <a:moveTo>
                  <a:pt x="0" y="602107"/>
                </a:moveTo>
                <a:lnTo>
                  <a:pt x="11938" y="617093"/>
                </a:lnTo>
                <a:lnTo>
                  <a:pt x="714398" y="55024"/>
                </a:lnTo>
                <a:lnTo>
                  <a:pt x="724281" y="47117"/>
                </a:lnTo>
                <a:lnTo>
                  <a:pt x="732282" y="77343"/>
                </a:lnTo>
                <a:lnTo>
                  <a:pt x="767969" y="0"/>
                </a:lnTo>
                <a:lnTo>
                  <a:pt x="712470" y="32257"/>
                </a:lnTo>
                <a:lnTo>
                  <a:pt x="702527" y="40209"/>
                </a:lnTo>
                <a:lnTo>
                  <a:pt x="0" y="602107"/>
                </a:lnTo>
                <a:close/>
              </a:path>
              <a:path extrusionOk="0" h="617093" w="767969">
                <a:moveTo>
                  <a:pt x="712470" y="32257"/>
                </a:moveTo>
                <a:lnTo>
                  <a:pt x="767969" y="0"/>
                </a:lnTo>
                <a:lnTo>
                  <a:pt x="684657" y="17906"/>
                </a:lnTo>
                <a:lnTo>
                  <a:pt x="702527" y="40209"/>
                </a:lnTo>
                <a:lnTo>
                  <a:pt x="712470" y="32257"/>
                </a:lnTo>
                <a:close/>
              </a:path>
              <a:path extrusionOk="0" h="617093" w="767969">
                <a:moveTo>
                  <a:pt x="732282" y="77343"/>
                </a:moveTo>
                <a:lnTo>
                  <a:pt x="724281" y="47117"/>
                </a:lnTo>
                <a:lnTo>
                  <a:pt x="714398" y="55024"/>
                </a:lnTo>
                <a:lnTo>
                  <a:pt x="732282" y="77343"/>
                </a:lnTo>
                <a:close/>
              </a:path>
            </a:pathLst>
          </a:custGeom>
          <a:solidFill>
            <a:srgbClr val="FB00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1" name="Google Shape;1501;p163"/>
          <p:cNvSpPr/>
          <p:nvPr/>
        </p:nvSpPr>
        <p:spPr>
          <a:xfrm>
            <a:off x="4152900" y="2667000"/>
            <a:ext cx="76200" cy="1828800"/>
          </a:xfrm>
          <a:custGeom>
            <a:rect b="b" l="l" r="r" t="t"/>
            <a:pathLst>
              <a:path extrusionOk="0" h="1828800" w="76200">
                <a:moveTo>
                  <a:pt x="28575" y="1828800"/>
                </a:moveTo>
                <a:lnTo>
                  <a:pt x="47625" y="1828800"/>
                </a:lnTo>
                <a:lnTo>
                  <a:pt x="47625" y="63500"/>
                </a:lnTo>
                <a:lnTo>
                  <a:pt x="76200" y="76200"/>
                </a:lnTo>
                <a:lnTo>
                  <a:pt x="38100" y="0"/>
                </a:lnTo>
                <a:lnTo>
                  <a:pt x="28575" y="63500"/>
                </a:lnTo>
                <a:lnTo>
                  <a:pt x="28575" y="1828800"/>
                </a:lnTo>
                <a:close/>
              </a:path>
              <a:path extrusionOk="0" h="1828800" w="76200">
                <a:moveTo>
                  <a:pt x="28575" y="63500"/>
                </a:moveTo>
                <a:lnTo>
                  <a:pt x="38100" y="0"/>
                </a:lnTo>
                <a:lnTo>
                  <a:pt x="0" y="76200"/>
                </a:lnTo>
                <a:lnTo>
                  <a:pt x="28575" y="76199"/>
                </a:lnTo>
                <a:lnTo>
                  <a:pt x="28575" y="63500"/>
                </a:lnTo>
                <a:close/>
              </a:path>
              <a:path extrusionOk="0" h="1828800" w="76200">
                <a:moveTo>
                  <a:pt x="76200" y="76200"/>
                </a:moveTo>
                <a:lnTo>
                  <a:pt x="47625" y="63500"/>
                </a:lnTo>
                <a:lnTo>
                  <a:pt x="47625" y="76199"/>
                </a:lnTo>
                <a:lnTo>
                  <a:pt x="76200" y="76200"/>
                </a:lnTo>
                <a:close/>
              </a:path>
            </a:pathLst>
          </a:custGeom>
          <a:solidFill>
            <a:srgbClr val="FB00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2" name="Google Shape;1502;p163"/>
          <p:cNvSpPr/>
          <p:nvPr/>
        </p:nvSpPr>
        <p:spPr>
          <a:xfrm>
            <a:off x="5600700" y="3962400"/>
            <a:ext cx="76200" cy="685800"/>
          </a:xfrm>
          <a:custGeom>
            <a:rect b="b" l="l" r="r" t="t"/>
            <a:pathLst>
              <a:path extrusionOk="0" h="685800" w="76200">
                <a:moveTo>
                  <a:pt x="31749" y="609600"/>
                </a:moveTo>
                <a:lnTo>
                  <a:pt x="0" y="609600"/>
                </a:lnTo>
                <a:lnTo>
                  <a:pt x="38100" y="685800"/>
                </a:lnTo>
                <a:lnTo>
                  <a:pt x="76200" y="609600"/>
                </a:lnTo>
                <a:lnTo>
                  <a:pt x="44450" y="609599"/>
                </a:lnTo>
                <a:lnTo>
                  <a:pt x="44450" y="622300"/>
                </a:lnTo>
                <a:lnTo>
                  <a:pt x="31750" y="622300"/>
                </a:lnTo>
                <a:lnTo>
                  <a:pt x="31749" y="609600"/>
                </a:lnTo>
                <a:close/>
              </a:path>
              <a:path extrusionOk="0" h="685800" w="76200">
                <a:moveTo>
                  <a:pt x="31750" y="622300"/>
                </a:moveTo>
                <a:lnTo>
                  <a:pt x="44450" y="622300"/>
                </a:lnTo>
                <a:lnTo>
                  <a:pt x="44450" y="0"/>
                </a:lnTo>
                <a:lnTo>
                  <a:pt x="31750" y="0"/>
                </a:lnTo>
                <a:lnTo>
                  <a:pt x="31750" y="6223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3" name="Google Shape;1503;p163"/>
          <p:cNvSpPr/>
          <p:nvPr/>
        </p:nvSpPr>
        <p:spPr>
          <a:xfrm>
            <a:off x="1749425" y="3195638"/>
            <a:ext cx="688975" cy="461962"/>
          </a:xfrm>
          <a:custGeom>
            <a:rect b="b" l="l" r="r" t="t"/>
            <a:pathLst>
              <a:path extrusionOk="0" h="462534" w="689356">
                <a:moveTo>
                  <a:pt x="632968" y="432562"/>
                </a:moveTo>
                <a:lnTo>
                  <a:pt x="622428" y="425537"/>
                </a:lnTo>
                <a:lnTo>
                  <a:pt x="604774" y="451993"/>
                </a:lnTo>
                <a:lnTo>
                  <a:pt x="689356" y="462534"/>
                </a:lnTo>
                <a:lnTo>
                  <a:pt x="632968" y="432562"/>
                </a:lnTo>
                <a:close/>
              </a:path>
              <a:path extrusionOk="0" h="462534" w="689356">
                <a:moveTo>
                  <a:pt x="647064" y="388620"/>
                </a:moveTo>
                <a:lnTo>
                  <a:pt x="629488" y="414959"/>
                </a:lnTo>
                <a:lnTo>
                  <a:pt x="640080" y="422021"/>
                </a:lnTo>
                <a:lnTo>
                  <a:pt x="647064" y="388620"/>
                </a:lnTo>
                <a:close/>
              </a:path>
              <a:path extrusionOk="0" h="462534" w="689356">
                <a:moveTo>
                  <a:pt x="7112" y="0"/>
                </a:moveTo>
                <a:lnTo>
                  <a:pt x="0" y="10668"/>
                </a:lnTo>
                <a:lnTo>
                  <a:pt x="622428" y="425537"/>
                </a:lnTo>
                <a:lnTo>
                  <a:pt x="632968" y="432562"/>
                </a:lnTo>
                <a:lnTo>
                  <a:pt x="689356" y="462534"/>
                </a:lnTo>
                <a:lnTo>
                  <a:pt x="647064" y="388620"/>
                </a:lnTo>
                <a:lnTo>
                  <a:pt x="640080" y="422021"/>
                </a:lnTo>
                <a:lnTo>
                  <a:pt x="629488" y="414959"/>
                </a:lnTo>
                <a:lnTo>
                  <a:pt x="7112" y="0"/>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4" name="Google Shape;1504;p163"/>
          <p:cNvSpPr/>
          <p:nvPr/>
        </p:nvSpPr>
        <p:spPr>
          <a:xfrm>
            <a:off x="381000" y="2819400"/>
            <a:ext cx="1695450" cy="325438"/>
          </a:xfrm>
          <a:custGeom>
            <a:rect b="b" l="l" r="r" t="t"/>
            <a:pathLst>
              <a:path extrusionOk="0" h="325437" w="1695450">
                <a:moveTo>
                  <a:pt x="0" y="325437"/>
                </a:moveTo>
                <a:lnTo>
                  <a:pt x="1695450" y="325437"/>
                </a:lnTo>
                <a:lnTo>
                  <a:pt x="1695450" y="0"/>
                </a:lnTo>
                <a:lnTo>
                  <a:pt x="0" y="0"/>
                </a:lnTo>
                <a:lnTo>
                  <a:pt x="0" y="325437"/>
                </a:lnTo>
                <a:close/>
              </a:path>
            </a:pathLst>
          </a:custGeom>
          <a:solidFill>
            <a:srgbClr val="F9F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5" name="Google Shape;1505;p163"/>
          <p:cNvSpPr/>
          <p:nvPr/>
        </p:nvSpPr>
        <p:spPr>
          <a:xfrm>
            <a:off x="2038350" y="3143250"/>
            <a:ext cx="514350" cy="342900"/>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6" name="Google Shape;1506;p163"/>
          <p:cNvSpPr/>
          <p:nvPr/>
        </p:nvSpPr>
        <p:spPr>
          <a:xfrm>
            <a:off x="2000250" y="3067050"/>
            <a:ext cx="619125" cy="495300"/>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7" name="Google Shape;1507;p163"/>
          <p:cNvSpPr/>
          <p:nvPr/>
        </p:nvSpPr>
        <p:spPr>
          <a:xfrm>
            <a:off x="5816600" y="4413250"/>
            <a:ext cx="1498600" cy="44450"/>
          </a:xfrm>
          <a:custGeom>
            <a:rect b="b" l="l" r="r" t="t"/>
            <a:pathLst>
              <a:path extrusionOk="0" h="44450" w="1498600">
                <a:moveTo>
                  <a:pt x="76199" y="12700"/>
                </a:moveTo>
                <a:lnTo>
                  <a:pt x="1498600" y="12700"/>
                </a:lnTo>
                <a:lnTo>
                  <a:pt x="1498600" y="0"/>
                </a:lnTo>
                <a:lnTo>
                  <a:pt x="63500" y="0"/>
                </a:lnTo>
                <a:lnTo>
                  <a:pt x="63500" y="12700"/>
                </a:lnTo>
                <a:lnTo>
                  <a:pt x="76199" y="12700"/>
                </a:lnTo>
                <a:close/>
              </a:path>
              <a:path extrusionOk="0" h="44450" w="1498600">
                <a:moveTo>
                  <a:pt x="76200" y="0"/>
                </a:moveTo>
                <a:lnTo>
                  <a:pt x="76200" y="-31750"/>
                </a:lnTo>
                <a:lnTo>
                  <a:pt x="0" y="6350"/>
                </a:lnTo>
                <a:lnTo>
                  <a:pt x="76200" y="44450"/>
                </a:lnTo>
                <a:lnTo>
                  <a:pt x="76199" y="12700"/>
                </a:lnTo>
                <a:lnTo>
                  <a:pt x="63500" y="12700"/>
                </a:lnTo>
                <a:lnTo>
                  <a:pt x="63500" y="0"/>
                </a:lnTo>
                <a:lnTo>
                  <a:pt x="76200"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8" name="Google Shape;1508;p163"/>
          <p:cNvSpPr/>
          <p:nvPr/>
        </p:nvSpPr>
        <p:spPr>
          <a:xfrm>
            <a:off x="7324725" y="4038600"/>
            <a:ext cx="1447800" cy="1044575"/>
          </a:xfrm>
          <a:custGeom>
            <a:rect b="b" l="l" r="r" t="t"/>
            <a:pathLst>
              <a:path extrusionOk="0" h="1044575" w="1447800">
                <a:moveTo>
                  <a:pt x="0" y="1044575"/>
                </a:moveTo>
                <a:lnTo>
                  <a:pt x="1447800" y="1044575"/>
                </a:lnTo>
                <a:lnTo>
                  <a:pt x="1447800" y="0"/>
                </a:lnTo>
                <a:lnTo>
                  <a:pt x="0" y="0"/>
                </a:lnTo>
                <a:lnTo>
                  <a:pt x="0" y="1044575"/>
                </a:lnTo>
                <a:close/>
              </a:path>
            </a:pathLst>
          </a:custGeom>
          <a:solidFill>
            <a:srgbClr val="FFFF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9" name="Google Shape;1509;p163"/>
          <p:cNvSpPr/>
          <p:nvPr/>
        </p:nvSpPr>
        <p:spPr>
          <a:xfrm>
            <a:off x="7324725" y="4038600"/>
            <a:ext cx="1447800" cy="1044575"/>
          </a:xfrm>
          <a:custGeom>
            <a:rect b="b" l="l" r="r" t="t"/>
            <a:pathLst>
              <a:path extrusionOk="0" h="1044575" w="1447800">
                <a:moveTo>
                  <a:pt x="0" y="1044575"/>
                </a:moveTo>
                <a:lnTo>
                  <a:pt x="1447800" y="1044575"/>
                </a:lnTo>
                <a:lnTo>
                  <a:pt x="1447800" y="0"/>
                </a:lnTo>
                <a:lnTo>
                  <a:pt x="0" y="0"/>
                </a:lnTo>
                <a:lnTo>
                  <a:pt x="0" y="1044575"/>
                </a:lnTo>
                <a:close/>
              </a:path>
            </a:pathLst>
          </a:custGeom>
          <a:noFill/>
          <a:ln cap="flat" cmpd="sng" w="19050">
            <a:solidFill>
              <a:srgbClr val="FF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0" name="Google Shape;1510;p163"/>
          <p:cNvSpPr txBox="1"/>
          <p:nvPr/>
        </p:nvSpPr>
        <p:spPr>
          <a:xfrm>
            <a:off x="869950" y="127000"/>
            <a:ext cx="7415213" cy="531813"/>
          </a:xfrm>
          <a:prstGeom prst="rect">
            <a:avLst/>
          </a:prstGeom>
          <a:noFill/>
          <a:ln>
            <a:noFill/>
          </a:ln>
        </p:spPr>
        <p:txBody>
          <a:bodyPr anchorCtr="0" anchor="t" bIns="0" lIns="0" spcFirstLastPara="1" rIns="0" wrap="square" tIns="0">
            <a:noAutofit/>
          </a:bodyPr>
          <a:lstStyle/>
          <a:p>
            <a:pPr indent="0" lvl="0" marL="12700" marR="0" rtl="0" algn="l">
              <a:lnSpc>
                <a:spcPct val="69957"/>
              </a:lnSpc>
              <a:spcBef>
                <a:spcPts val="0"/>
              </a:spcBef>
              <a:spcAft>
                <a:spcPts val="0"/>
              </a:spcAft>
              <a:buNone/>
            </a:pPr>
            <a:r>
              <a:rPr b="1" baseline="30000" lang="en-US" sz="5925">
                <a:solidFill>
                  <a:srgbClr val="F9FC00"/>
                </a:solidFill>
                <a:latin typeface="Calibri"/>
                <a:ea typeface="Calibri"/>
                <a:cs typeface="Calibri"/>
                <a:sym typeface="Calibri"/>
              </a:rPr>
              <a:t>Vị trí tác động của các thuốc chống</a:t>
            </a:r>
            <a:endParaRPr sz="3950">
              <a:solidFill>
                <a:schemeClr val="dk1"/>
              </a:solidFill>
              <a:latin typeface="Calibri"/>
              <a:ea typeface="Calibri"/>
              <a:cs typeface="Calibri"/>
              <a:sym typeface="Calibri"/>
            </a:endParaRPr>
          </a:p>
        </p:txBody>
      </p:sp>
      <p:sp>
        <p:nvSpPr>
          <p:cNvPr id="1511" name="Google Shape;1511;p163"/>
          <p:cNvSpPr txBox="1"/>
          <p:nvPr/>
        </p:nvSpPr>
        <p:spPr>
          <a:xfrm>
            <a:off x="965200" y="736600"/>
            <a:ext cx="1169988" cy="531813"/>
          </a:xfrm>
          <a:prstGeom prst="rect">
            <a:avLst/>
          </a:prstGeom>
          <a:noFill/>
          <a:ln>
            <a:noFill/>
          </a:ln>
        </p:spPr>
        <p:txBody>
          <a:bodyPr anchorCtr="0" anchor="t" bIns="0" lIns="0" spcFirstLastPara="1" rIns="0" wrap="square" tIns="0">
            <a:noAutofit/>
          </a:bodyPr>
          <a:lstStyle/>
          <a:p>
            <a:pPr indent="0" lvl="0" marL="12700" marR="0" rtl="0" algn="l">
              <a:lnSpc>
                <a:spcPct val="70042"/>
              </a:lnSpc>
              <a:spcBef>
                <a:spcPts val="0"/>
              </a:spcBef>
              <a:spcAft>
                <a:spcPts val="0"/>
              </a:spcAft>
              <a:buNone/>
            </a:pPr>
            <a:r>
              <a:rPr b="1" baseline="30000" lang="en-US" sz="5925">
                <a:solidFill>
                  <a:srgbClr val="F9FC00"/>
                </a:solidFill>
                <a:latin typeface="Calibri"/>
                <a:ea typeface="Calibri"/>
                <a:cs typeface="Calibri"/>
                <a:sym typeface="Calibri"/>
              </a:rPr>
              <a:t>đông</a:t>
            </a:r>
            <a:endParaRPr sz="3950">
              <a:solidFill>
                <a:schemeClr val="dk1"/>
              </a:solidFill>
              <a:latin typeface="Calibri"/>
              <a:ea typeface="Calibri"/>
              <a:cs typeface="Calibri"/>
              <a:sym typeface="Calibri"/>
            </a:endParaRPr>
          </a:p>
        </p:txBody>
      </p:sp>
      <p:sp>
        <p:nvSpPr>
          <p:cNvPr id="1512" name="Google Shape;1512;p163"/>
          <p:cNvSpPr txBox="1"/>
          <p:nvPr/>
        </p:nvSpPr>
        <p:spPr>
          <a:xfrm>
            <a:off x="2157413" y="736600"/>
            <a:ext cx="5187950" cy="1225550"/>
          </a:xfrm>
          <a:prstGeom prst="rect">
            <a:avLst/>
          </a:prstGeom>
          <a:noFill/>
          <a:ln>
            <a:noFill/>
          </a:ln>
        </p:spPr>
        <p:txBody>
          <a:bodyPr anchorCtr="0" anchor="t" bIns="0" lIns="0" spcFirstLastPara="1" rIns="0" wrap="square" tIns="0">
            <a:noAutofit/>
          </a:bodyPr>
          <a:lstStyle/>
          <a:p>
            <a:pPr indent="0" lvl="0" marL="12700" marR="0" rtl="0" algn="l">
              <a:lnSpc>
                <a:spcPct val="70338"/>
              </a:lnSpc>
              <a:spcBef>
                <a:spcPts val="0"/>
              </a:spcBef>
              <a:spcAft>
                <a:spcPts val="0"/>
              </a:spcAft>
              <a:buNone/>
            </a:pPr>
            <a:r>
              <a:rPr b="1" baseline="30000" lang="en-US" sz="5900">
                <a:solidFill>
                  <a:srgbClr val="F9FC00"/>
                </a:solidFill>
                <a:latin typeface="Calibri"/>
                <a:ea typeface="Calibri"/>
                <a:cs typeface="Calibri"/>
                <a:sym typeface="Calibri"/>
              </a:rPr>
              <a:t>và chống ngưng kết tiểu</a:t>
            </a:r>
            <a:endParaRPr sz="3900">
              <a:solidFill>
                <a:schemeClr val="dk1"/>
              </a:solidFill>
              <a:latin typeface="Calibri"/>
              <a:ea typeface="Calibri"/>
              <a:cs typeface="Calibri"/>
              <a:sym typeface="Calibri"/>
            </a:endParaRPr>
          </a:p>
          <a:p>
            <a:pPr indent="0" lvl="0" marL="12700" marR="0" rtl="0" algn="l">
              <a:lnSpc>
                <a:spcPct val="96000"/>
              </a:lnSpc>
              <a:spcBef>
                <a:spcPts val="3150"/>
              </a:spcBef>
              <a:spcAft>
                <a:spcPts val="0"/>
              </a:spcAft>
              <a:buNone/>
            </a:pPr>
            <a:r>
              <a:rPr lang="en-US" sz="1800">
                <a:solidFill>
                  <a:srgbClr val="FFFFFF"/>
                </a:solidFill>
                <a:latin typeface="Arial"/>
                <a:ea typeface="Arial"/>
                <a:cs typeface="Arial"/>
                <a:sym typeface="Arial"/>
              </a:rPr>
              <a:t>Tissue factor</a:t>
            </a:r>
            <a:endParaRPr sz="1800">
              <a:solidFill>
                <a:schemeClr val="dk1"/>
              </a:solidFill>
              <a:latin typeface="Arial"/>
              <a:ea typeface="Arial"/>
              <a:cs typeface="Arial"/>
              <a:sym typeface="Arial"/>
            </a:endParaRPr>
          </a:p>
        </p:txBody>
      </p:sp>
      <p:sp>
        <p:nvSpPr>
          <p:cNvPr id="1513" name="Google Shape;1513;p163"/>
          <p:cNvSpPr txBox="1"/>
          <p:nvPr/>
        </p:nvSpPr>
        <p:spPr>
          <a:xfrm>
            <a:off x="7362825" y="736600"/>
            <a:ext cx="830263" cy="531813"/>
          </a:xfrm>
          <a:prstGeom prst="rect">
            <a:avLst/>
          </a:prstGeom>
          <a:noFill/>
          <a:ln>
            <a:noFill/>
          </a:ln>
        </p:spPr>
        <p:txBody>
          <a:bodyPr anchorCtr="0" anchor="t" bIns="0" lIns="0" spcFirstLastPara="1" rIns="0" wrap="square" tIns="0">
            <a:noAutofit/>
          </a:bodyPr>
          <a:lstStyle/>
          <a:p>
            <a:pPr indent="0" lvl="0" marL="12700" marR="0" rtl="0" algn="l">
              <a:lnSpc>
                <a:spcPct val="70042"/>
              </a:lnSpc>
              <a:spcBef>
                <a:spcPts val="0"/>
              </a:spcBef>
              <a:spcAft>
                <a:spcPts val="0"/>
              </a:spcAft>
              <a:buNone/>
            </a:pPr>
            <a:r>
              <a:rPr b="1" baseline="30000" lang="en-US" sz="5925">
                <a:solidFill>
                  <a:srgbClr val="F9FC00"/>
                </a:solidFill>
                <a:latin typeface="Calibri"/>
                <a:ea typeface="Calibri"/>
                <a:cs typeface="Calibri"/>
                <a:sym typeface="Calibri"/>
              </a:rPr>
              <a:t>cầu</a:t>
            </a:r>
            <a:endParaRPr sz="3950">
              <a:solidFill>
                <a:schemeClr val="dk1"/>
              </a:solidFill>
              <a:latin typeface="Calibri"/>
              <a:ea typeface="Calibri"/>
              <a:cs typeface="Calibri"/>
              <a:sym typeface="Calibri"/>
            </a:endParaRPr>
          </a:p>
        </p:txBody>
      </p:sp>
      <p:sp>
        <p:nvSpPr>
          <p:cNvPr id="1514" name="Google Shape;1514;p163"/>
          <p:cNvSpPr txBox="1"/>
          <p:nvPr/>
        </p:nvSpPr>
        <p:spPr>
          <a:xfrm>
            <a:off x="5461000" y="1751013"/>
            <a:ext cx="968375"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Collagen</a:t>
            </a:r>
            <a:endParaRPr sz="1800">
              <a:solidFill>
                <a:schemeClr val="dk1"/>
              </a:solidFill>
              <a:latin typeface="Arial"/>
              <a:ea typeface="Arial"/>
              <a:cs typeface="Arial"/>
              <a:sym typeface="Arial"/>
            </a:endParaRPr>
          </a:p>
        </p:txBody>
      </p:sp>
      <p:sp>
        <p:nvSpPr>
          <p:cNvPr id="1515" name="Google Shape;1515;p163"/>
          <p:cNvSpPr txBox="1"/>
          <p:nvPr/>
        </p:nvSpPr>
        <p:spPr>
          <a:xfrm>
            <a:off x="2557463" y="2436813"/>
            <a:ext cx="1620837" cy="484187"/>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800">
                <a:solidFill>
                  <a:srgbClr val="FFFFFF"/>
                </a:solidFill>
                <a:latin typeface="Arial"/>
                <a:ea typeface="Arial"/>
                <a:cs typeface="Arial"/>
                <a:sym typeface="Arial"/>
              </a:rPr>
              <a:t>Plasma clotting cascade</a:t>
            </a:r>
            <a:endParaRPr sz="1800">
              <a:solidFill>
                <a:schemeClr val="dk1"/>
              </a:solidFill>
              <a:latin typeface="Arial"/>
              <a:ea typeface="Arial"/>
              <a:cs typeface="Arial"/>
              <a:sym typeface="Arial"/>
            </a:endParaRPr>
          </a:p>
        </p:txBody>
      </p:sp>
      <p:sp>
        <p:nvSpPr>
          <p:cNvPr id="1516" name="Google Shape;1516;p163"/>
          <p:cNvSpPr txBox="1"/>
          <p:nvPr/>
        </p:nvSpPr>
        <p:spPr>
          <a:xfrm>
            <a:off x="6042025" y="2541588"/>
            <a:ext cx="515938" cy="255587"/>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ADP</a:t>
            </a:r>
            <a:endParaRPr sz="1800">
              <a:solidFill>
                <a:schemeClr val="dk1"/>
              </a:solidFill>
              <a:latin typeface="Arial"/>
              <a:ea typeface="Arial"/>
              <a:cs typeface="Arial"/>
              <a:sym typeface="Arial"/>
            </a:endParaRPr>
          </a:p>
        </p:txBody>
      </p:sp>
      <p:sp>
        <p:nvSpPr>
          <p:cNvPr id="1517" name="Google Shape;1517;p163"/>
          <p:cNvSpPr txBox="1"/>
          <p:nvPr/>
        </p:nvSpPr>
        <p:spPr>
          <a:xfrm>
            <a:off x="4305300" y="2990850"/>
            <a:ext cx="1752600" cy="287338"/>
          </a:xfrm>
          <a:prstGeom prst="rect">
            <a:avLst/>
          </a:prstGeom>
          <a:noFill/>
          <a:ln>
            <a:noFill/>
          </a:ln>
        </p:spPr>
        <p:txBody>
          <a:bodyPr anchorCtr="0" anchor="t" bIns="0" lIns="0" spcFirstLastPara="1" rIns="0" wrap="square" tIns="0">
            <a:noAutofit/>
          </a:bodyPr>
          <a:lstStyle/>
          <a:p>
            <a:pPr indent="0" lvl="0" marL="12700" marR="0" rtl="0" algn="l">
              <a:lnSpc>
                <a:spcPct val="82037"/>
              </a:lnSpc>
              <a:spcBef>
                <a:spcPts val="0"/>
              </a:spcBef>
              <a:spcAft>
                <a:spcPts val="0"/>
              </a:spcAft>
              <a:buNone/>
            </a:pPr>
            <a:r>
              <a:rPr baseline="30000" lang="en-US" sz="2700">
                <a:solidFill>
                  <a:srgbClr val="FFFFFF"/>
                </a:solidFill>
                <a:latin typeface="Arial"/>
                <a:ea typeface="Arial"/>
                <a:cs typeface="Arial"/>
                <a:sym typeface="Arial"/>
              </a:rPr>
              <a:t>Thromboxane A</a:t>
            </a:r>
            <a:r>
              <a:rPr baseline="-25000" lang="en-US" sz="1800">
                <a:solidFill>
                  <a:srgbClr val="FFFFFF"/>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1518" name="Google Shape;1518;p163"/>
          <p:cNvSpPr txBox="1"/>
          <p:nvPr/>
        </p:nvSpPr>
        <p:spPr>
          <a:xfrm>
            <a:off x="2106613" y="3157538"/>
            <a:ext cx="295275"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AT</a:t>
            </a:r>
            <a:endParaRPr sz="1800">
              <a:solidFill>
                <a:schemeClr val="dk1"/>
              </a:solidFill>
              <a:latin typeface="Arial"/>
              <a:ea typeface="Arial"/>
              <a:cs typeface="Arial"/>
              <a:sym typeface="Arial"/>
            </a:endParaRPr>
          </a:p>
        </p:txBody>
      </p:sp>
      <p:sp>
        <p:nvSpPr>
          <p:cNvPr id="1519" name="Google Shape;1519;p163"/>
          <p:cNvSpPr txBox="1"/>
          <p:nvPr/>
        </p:nvSpPr>
        <p:spPr>
          <a:xfrm>
            <a:off x="2717800" y="3352800"/>
            <a:ext cx="1311275"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Prothrombin</a:t>
            </a:r>
            <a:endParaRPr sz="1800">
              <a:solidFill>
                <a:schemeClr val="dk1"/>
              </a:solidFill>
              <a:latin typeface="Arial"/>
              <a:ea typeface="Arial"/>
              <a:cs typeface="Arial"/>
              <a:sym typeface="Arial"/>
            </a:endParaRPr>
          </a:p>
        </p:txBody>
      </p:sp>
      <p:sp>
        <p:nvSpPr>
          <p:cNvPr id="1520" name="Google Shape;1520;p163"/>
          <p:cNvSpPr txBox="1"/>
          <p:nvPr/>
        </p:nvSpPr>
        <p:spPr>
          <a:xfrm>
            <a:off x="1711325" y="3657600"/>
            <a:ext cx="293688" cy="255588"/>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AT</a:t>
            </a:r>
            <a:endParaRPr sz="1800">
              <a:solidFill>
                <a:schemeClr val="dk1"/>
              </a:solidFill>
              <a:latin typeface="Arial"/>
              <a:ea typeface="Arial"/>
              <a:cs typeface="Arial"/>
              <a:sym typeface="Arial"/>
            </a:endParaRPr>
          </a:p>
        </p:txBody>
      </p:sp>
      <p:sp>
        <p:nvSpPr>
          <p:cNvPr id="1521" name="Google Shape;1521;p163"/>
          <p:cNvSpPr txBox="1"/>
          <p:nvPr/>
        </p:nvSpPr>
        <p:spPr>
          <a:xfrm>
            <a:off x="2292350" y="3733800"/>
            <a:ext cx="712788" cy="484188"/>
          </a:xfrm>
          <a:prstGeom prst="rect">
            <a:avLst/>
          </a:prstGeom>
          <a:noFill/>
          <a:ln>
            <a:noFill/>
          </a:ln>
        </p:spPr>
        <p:txBody>
          <a:bodyPr anchorCtr="0" anchor="t" bIns="0" lIns="0" spcFirstLastPara="1" rIns="0" wrap="square" tIns="0">
            <a:noAutofit/>
          </a:bodyPr>
          <a:lstStyle/>
          <a:p>
            <a:pPr indent="0" lvl="0" marL="12700" marR="0" rtl="0" algn="l">
              <a:lnSpc>
                <a:spcPct val="106944"/>
              </a:lnSpc>
              <a:spcBef>
                <a:spcPts val="0"/>
              </a:spcBef>
              <a:spcAft>
                <a:spcPts val="0"/>
              </a:spcAft>
              <a:buNone/>
            </a:pPr>
            <a:r>
              <a:rPr lang="en-US" sz="1800">
                <a:solidFill>
                  <a:srgbClr val="FFFFFF"/>
                </a:solidFill>
                <a:latin typeface="Arial"/>
                <a:ea typeface="Arial"/>
                <a:cs typeface="Arial"/>
                <a:sym typeface="Arial"/>
              </a:rPr>
              <a:t>Factor</a:t>
            </a:r>
            <a:endParaRPr sz="1800">
              <a:solidFill>
                <a:schemeClr val="dk1"/>
              </a:solidFill>
              <a:latin typeface="Arial"/>
              <a:ea typeface="Arial"/>
              <a:cs typeface="Arial"/>
              <a:sym typeface="Arial"/>
            </a:endParaRPr>
          </a:p>
          <a:p>
            <a:pPr indent="0" lvl="0" marL="12700" marR="0" rtl="0" algn="l">
              <a:lnSpc>
                <a:spcPct val="101388"/>
              </a:lnSpc>
              <a:spcBef>
                <a:spcPts val="0"/>
              </a:spcBef>
              <a:spcAft>
                <a:spcPts val="0"/>
              </a:spcAft>
              <a:buNone/>
            </a:pPr>
            <a:r>
              <a:rPr lang="en-US" sz="1800">
                <a:solidFill>
                  <a:srgbClr val="FFFFFF"/>
                </a:solidFill>
                <a:latin typeface="Arial"/>
                <a:ea typeface="Arial"/>
                <a:cs typeface="Arial"/>
                <a:sym typeface="Arial"/>
              </a:rPr>
              <a:t>Xa</a:t>
            </a:r>
            <a:endParaRPr sz="1800">
              <a:solidFill>
                <a:schemeClr val="dk1"/>
              </a:solidFill>
              <a:latin typeface="Arial"/>
              <a:ea typeface="Arial"/>
              <a:cs typeface="Arial"/>
              <a:sym typeface="Arial"/>
            </a:endParaRPr>
          </a:p>
        </p:txBody>
      </p:sp>
      <p:sp>
        <p:nvSpPr>
          <p:cNvPr id="1522" name="Google Shape;1522;p163"/>
          <p:cNvSpPr txBox="1"/>
          <p:nvPr/>
        </p:nvSpPr>
        <p:spPr>
          <a:xfrm>
            <a:off x="4960938" y="3743325"/>
            <a:ext cx="1835150" cy="255588"/>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Platelet activation</a:t>
            </a:r>
            <a:endParaRPr sz="1800">
              <a:solidFill>
                <a:schemeClr val="dk1"/>
              </a:solidFill>
              <a:latin typeface="Arial"/>
              <a:ea typeface="Arial"/>
              <a:cs typeface="Arial"/>
              <a:sym typeface="Arial"/>
            </a:endParaRPr>
          </a:p>
        </p:txBody>
      </p:sp>
      <p:sp>
        <p:nvSpPr>
          <p:cNvPr id="1523" name="Google Shape;1523;p163"/>
          <p:cNvSpPr txBox="1"/>
          <p:nvPr/>
        </p:nvSpPr>
        <p:spPr>
          <a:xfrm>
            <a:off x="7410450" y="4302125"/>
            <a:ext cx="1093788"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040A1D"/>
                </a:solidFill>
                <a:latin typeface="Arial"/>
                <a:ea typeface="Arial"/>
                <a:cs typeface="Arial"/>
                <a:sym typeface="Arial"/>
              </a:rPr>
              <a:t>Abciximab</a:t>
            </a:r>
            <a:endParaRPr sz="1800">
              <a:solidFill>
                <a:schemeClr val="dk1"/>
              </a:solidFill>
              <a:latin typeface="Arial"/>
              <a:ea typeface="Arial"/>
              <a:cs typeface="Arial"/>
              <a:sym typeface="Arial"/>
            </a:endParaRPr>
          </a:p>
        </p:txBody>
      </p:sp>
      <p:sp>
        <p:nvSpPr>
          <p:cNvPr id="1524" name="Google Shape;1524;p163"/>
          <p:cNvSpPr txBox="1"/>
          <p:nvPr/>
        </p:nvSpPr>
        <p:spPr>
          <a:xfrm>
            <a:off x="4965700" y="4649788"/>
            <a:ext cx="2101850"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Platelet aggregation</a:t>
            </a:r>
            <a:endParaRPr sz="1800">
              <a:solidFill>
                <a:schemeClr val="dk1"/>
              </a:solidFill>
              <a:latin typeface="Arial"/>
              <a:ea typeface="Arial"/>
              <a:cs typeface="Arial"/>
              <a:sym typeface="Arial"/>
            </a:endParaRPr>
          </a:p>
        </p:txBody>
      </p:sp>
      <p:sp>
        <p:nvSpPr>
          <p:cNvPr id="1525" name="Google Shape;1525;p163"/>
          <p:cNvSpPr txBox="1"/>
          <p:nvPr/>
        </p:nvSpPr>
        <p:spPr>
          <a:xfrm>
            <a:off x="2782888" y="5413375"/>
            <a:ext cx="1150937"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Fibrinogen</a:t>
            </a:r>
            <a:endParaRPr sz="1800">
              <a:solidFill>
                <a:schemeClr val="dk1"/>
              </a:solidFill>
              <a:latin typeface="Arial"/>
              <a:ea typeface="Arial"/>
              <a:cs typeface="Arial"/>
              <a:sym typeface="Arial"/>
            </a:endParaRPr>
          </a:p>
        </p:txBody>
      </p:sp>
      <p:sp>
        <p:nvSpPr>
          <p:cNvPr id="1526" name="Google Shape;1526;p163"/>
          <p:cNvSpPr txBox="1"/>
          <p:nvPr/>
        </p:nvSpPr>
        <p:spPr>
          <a:xfrm>
            <a:off x="4795838" y="5413375"/>
            <a:ext cx="633412" cy="254000"/>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Fibrin</a:t>
            </a:r>
            <a:endParaRPr sz="1800">
              <a:solidFill>
                <a:schemeClr val="dk1"/>
              </a:solidFill>
              <a:latin typeface="Arial"/>
              <a:ea typeface="Arial"/>
              <a:cs typeface="Arial"/>
              <a:sym typeface="Arial"/>
            </a:endParaRPr>
          </a:p>
        </p:txBody>
      </p:sp>
      <p:sp>
        <p:nvSpPr>
          <p:cNvPr id="1527" name="Google Shape;1527;p163"/>
          <p:cNvSpPr txBox="1"/>
          <p:nvPr/>
        </p:nvSpPr>
        <p:spPr>
          <a:xfrm>
            <a:off x="4872038" y="6032500"/>
            <a:ext cx="1098550" cy="255588"/>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n-US" sz="1800">
                <a:solidFill>
                  <a:srgbClr val="FFFFFF"/>
                </a:solidFill>
                <a:latin typeface="Arial"/>
                <a:ea typeface="Arial"/>
                <a:cs typeface="Arial"/>
                <a:sym typeface="Arial"/>
              </a:rPr>
              <a:t>Thrombus</a:t>
            </a:r>
            <a:endParaRPr sz="1800">
              <a:solidFill>
                <a:schemeClr val="dk1"/>
              </a:solidFill>
              <a:latin typeface="Arial"/>
              <a:ea typeface="Arial"/>
              <a:cs typeface="Arial"/>
              <a:sym typeface="Arial"/>
            </a:endParaRPr>
          </a:p>
        </p:txBody>
      </p:sp>
      <p:sp>
        <p:nvSpPr>
          <p:cNvPr id="1528" name="Google Shape;1528;p163"/>
          <p:cNvSpPr txBox="1"/>
          <p:nvPr/>
        </p:nvSpPr>
        <p:spPr>
          <a:xfrm>
            <a:off x="2795588" y="6019800"/>
            <a:ext cx="1543050" cy="325438"/>
          </a:xfrm>
          <a:prstGeom prst="rect">
            <a:avLst/>
          </a:prstGeom>
          <a:noFill/>
          <a:ln>
            <a:noFill/>
          </a:ln>
        </p:spPr>
        <p:txBody>
          <a:bodyPr anchorCtr="0" anchor="t" bIns="0" lIns="0" spcFirstLastPara="1" rIns="0" wrap="square" tIns="0">
            <a:noAutofit/>
          </a:bodyPr>
          <a:lstStyle/>
          <a:p>
            <a:pPr indent="0" lvl="0" marL="94234" marR="0" rtl="0" algn="l">
              <a:lnSpc>
                <a:spcPct val="95825"/>
              </a:lnSpc>
              <a:spcBef>
                <a:spcPts val="0"/>
              </a:spcBef>
              <a:spcAft>
                <a:spcPts val="0"/>
              </a:spcAft>
              <a:buNone/>
            </a:pPr>
            <a:r>
              <a:rPr lang="en-US" sz="1800">
                <a:solidFill>
                  <a:srgbClr val="FFFFFF"/>
                </a:solidFill>
                <a:latin typeface="Arial"/>
                <a:ea typeface="Arial"/>
                <a:cs typeface="Arial"/>
                <a:sym typeface="Arial"/>
              </a:rPr>
              <a:t>Fibrinolytics</a:t>
            </a:r>
            <a:endParaRPr sz="1800">
              <a:solidFill>
                <a:schemeClr val="dk1"/>
              </a:solidFill>
              <a:latin typeface="Arial"/>
              <a:ea typeface="Arial"/>
              <a:cs typeface="Arial"/>
              <a:sym typeface="Arial"/>
            </a:endParaRPr>
          </a:p>
        </p:txBody>
      </p:sp>
      <p:sp>
        <p:nvSpPr>
          <p:cNvPr id="1529" name="Google Shape;1529;p163"/>
          <p:cNvSpPr txBox="1"/>
          <p:nvPr/>
        </p:nvSpPr>
        <p:spPr>
          <a:xfrm>
            <a:off x="1023938" y="4843463"/>
            <a:ext cx="1416050" cy="792162"/>
          </a:xfrm>
          <a:prstGeom prst="rect">
            <a:avLst/>
          </a:prstGeom>
          <a:noFill/>
          <a:ln>
            <a:noFill/>
          </a:ln>
        </p:spPr>
        <p:txBody>
          <a:bodyPr anchorCtr="0" anchor="t" bIns="0" lIns="0" spcFirstLastPara="1" rIns="0" wrap="square" tIns="0">
            <a:noAutofit/>
          </a:bodyPr>
          <a:lstStyle/>
          <a:p>
            <a:pPr indent="0" lvl="0" marL="92075" marR="0" rtl="0" algn="l">
              <a:lnSpc>
                <a:spcPct val="115277"/>
              </a:lnSpc>
              <a:spcBef>
                <a:spcPts val="0"/>
              </a:spcBef>
              <a:spcAft>
                <a:spcPts val="0"/>
              </a:spcAft>
              <a:buNone/>
            </a:pPr>
            <a:r>
              <a:rPr lang="en-US" sz="1800">
                <a:solidFill>
                  <a:srgbClr val="040A1D"/>
                </a:solidFill>
                <a:latin typeface="Arial"/>
                <a:ea typeface="Arial"/>
                <a:cs typeface="Arial"/>
                <a:sym typeface="Arial"/>
              </a:rPr>
              <a:t>Bivalirudin </a:t>
            </a:r>
            <a:endParaRPr sz="1800">
              <a:solidFill>
                <a:schemeClr val="dk1"/>
              </a:solidFill>
              <a:latin typeface="Arial"/>
              <a:ea typeface="Arial"/>
              <a:cs typeface="Arial"/>
              <a:sym typeface="Arial"/>
            </a:endParaRPr>
          </a:p>
          <a:p>
            <a:pPr indent="0" lvl="0" marL="92075" marR="0" rtl="0" algn="l">
              <a:lnSpc>
                <a:spcPct val="115277"/>
              </a:lnSpc>
              <a:spcBef>
                <a:spcPts val="0"/>
              </a:spcBef>
              <a:spcAft>
                <a:spcPts val="0"/>
              </a:spcAft>
              <a:buNone/>
            </a:pPr>
            <a:r>
              <a:rPr lang="en-US" sz="1800">
                <a:solidFill>
                  <a:srgbClr val="040A1D"/>
                </a:solidFill>
                <a:latin typeface="Arial"/>
                <a:ea typeface="Arial"/>
                <a:cs typeface="Arial"/>
                <a:sym typeface="Arial"/>
              </a:rPr>
              <a:t>Hirudin </a:t>
            </a:r>
            <a:endParaRPr sz="1800">
              <a:solidFill>
                <a:schemeClr val="dk1"/>
              </a:solidFill>
              <a:latin typeface="Arial"/>
              <a:ea typeface="Arial"/>
              <a:cs typeface="Arial"/>
              <a:sym typeface="Arial"/>
            </a:endParaRPr>
          </a:p>
          <a:p>
            <a:pPr indent="0" lvl="0" marL="92075" marR="0" rtl="0" algn="l">
              <a:lnSpc>
                <a:spcPct val="115277"/>
              </a:lnSpc>
              <a:spcBef>
                <a:spcPts val="0"/>
              </a:spcBef>
              <a:spcAft>
                <a:spcPts val="0"/>
              </a:spcAft>
              <a:buNone/>
            </a:pPr>
            <a:r>
              <a:rPr lang="en-US" sz="1800">
                <a:solidFill>
                  <a:srgbClr val="040A1D"/>
                </a:solidFill>
                <a:latin typeface="Arial"/>
                <a:ea typeface="Arial"/>
                <a:cs typeface="Arial"/>
                <a:sym typeface="Arial"/>
              </a:rPr>
              <a:t>Argatroban</a:t>
            </a:r>
            <a:endParaRPr sz="1800">
              <a:solidFill>
                <a:schemeClr val="dk1"/>
              </a:solidFill>
              <a:latin typeface="Arial"/>
              <a:ea typeface="Arial"/>
              <a:cs typeface="Arial"/>
              <a:sym typeface="Arial"/>
            </a:endParaRPr>
          </a:p>
        </p:txBody>
      </p:sp>
      <p:sp>
        <p:nvSpPr>
          <p:cNvPr id="1530" name="Google Shape;1530;p163"/>
          <p:cNvSpPr txBox="1"/>
          <p:nvPr/>
        </p:nvSpPr>
        <p:spPr>
          <a:xfrm>
            <a:off x="2800350" y="4552950"/>
            <a:ext cx="1249363" cy="327025"/>
          </a:xfrm>
          <a:prstGeom prst="rect">
            <a:avLst/>
          </a:prstGeom>
          <a:noFill/>
          <a:ln>
            <a:noFill/>
          </a:ln>
        </p:spPr>
        <p:txBody>
          <a:bodyPr anchorCtr="0" anchor="t" bIns="0" lIns="0" spcFirstLastPara="1" rIns="0" wrap="square" tIns="0">
            <a:noAutofit/>
          </a:bodyPr>
          <a:lstStyle/>
          <a:p>
            <a:pPr indent="0" lvl="0" marL="94361" marR="0" rtl="0" algn="l">
              <a:lnSpc>
                <a:spcPct val="95825"/>
              </a:lnSpc>
              <a:spcBef>
                <a:spcPts val="0"/>
              </a:spcBef>
              <a:spcAft>
                <a:spcPts val="0"/>
              </a:spcAft>
              <a:buNone/>
            </a:pPr>
            <a:r>
              <a:rPr b="1" lang="en-US" sz="1800">
                <a:solidFill>
                  <a:srgbClr val="FFFF00"/>
                </a:solidFill>
                <a:latin typeface="Arial"/>
                <a:ea typeface="Arial"/>
                <a:cs typeface="Arial"/>
                <a:sym typeface="Arial"/>
              </a:rPr>
              <a:t>Thrombin</a:t>
            </a:r>
            <a:endParaRPr sz="1800">
              <a:solidFill>
                <a:schemeClr val="dk1"/>
              </a:solidFill>
              <a:latin typeface="Arial"/>
              <a:ea typeface="Arial"/>
              <a:cs typeface="Arial"/>
              <a:sym typeface="Arial"/>
            </a:endParaRPr>
          </a:p>
        </p:txBody>
      </p:sp>
      <p:sp>
        <p:nvSpPr>
          <p:cNvPr id="1531" name="Google Shape;1531;p163"/>
          <p:cNvSpPr txBox="1"/>
          <p:nvPr/>
        </p:nvSpPr>
        <p:spPr>
          <a:xfrm>
            <a:off x="1749425" y="4186238"/>
            <a:ext cx="304800" cy="233362"/>
          </a:xfrm>
          <a:prstGeom prst="rect">
            <a:avLst/>
          </a:prstGeom>
          <a:noFill/>
          <a:ln>
            <a:noFill/>
          </a:ln>
        </p:spPr>
        <p:txBody>
          <a:bodyPr anchorCtr="0" anchor="t" bIns="0" lIns="0" spcFirstLastPara="1" rIns="0" wrap="square" tIns="0">
            <a:noAutofit/>
          </a:bodyPr>
          <a:lstStyle/>
          <a:p>
            <a:pPr indent="0" lvl="0" marL="1905" marR="0" rtl="0" algn="l">
              <a:lnSpc>
                <a:spcPct val="102166"/>
              </a:lnSpc>
              <a:spcBef>
                <a:spcPts val="0"/>
              </a:spcBef>
              <a:spcAft>
                <a:spcPts val="0"/>
              </a:spcAft>
              <a:buNone/>
            </a:pPr>
            <a:r>
              <a:rPr lang="en-US" sz="1800">
                <a:solidFill>
                  <a:srgbClr val="FFFFFF"/>
                </a:solidFill>
                <a:latin typeface="Arial"/>
                <a:ea typeface="Arial"/>
                <a:cs typeface="Arial"/>
                <a:sym typeface="Arial"/>
              </a:rPr>
              <a:t>AT</a:t>
            </a:r>
            <a:endParaRPr sz="1800">
              <a:solidFill>
                <a:schemeClr val="dk1"/>
              </a:solidFill>
              <a:latin typeface="Arial"/>
              <a:ea typeface="Arial"/>
              <a:cs typeface="Arial"/>
              <a:sym typeface="Arial"/>
            </a:endParaRPr>
          </a:p>
        </p:txBody>
      </p:sp>
      <p:sp>
        <p:nvSpPr>
          <p:cNvPr id="1532" name="Google Shape;1532;p163"/>
          <p:cNvSpPr txBox="1"/>
          <p:nvPr/>
        </p:nvSpPr>
        <p:spPr>
          <a:xfrm>
            <a:off x="7324725" y="4038600"/>
            <a:ext cx="1447800" cy="1044575"/>
          </a:xfrm>
          <a:prstGeom prst="rect">
            <a:avLst/>
          </a:prstGeom>
          <a:noFill/>
          <a:ln>
            <a:noFill/>
          </a:ln>
        </p:spPr>
        <p:txBody>
          <a:bodyPr anchorCtr="0" anchor="t" bIns="0" lIns="0" spcFirstLastPara="1" rIns="0" wrap="square" tIns="0">
            <a:noAutofit/>
          </a:bodyPr>
          <a:lstStyle/>
          <a:p>
            <a:pPr indent="0" lvl="0" marL="99059" marR="0" rtl="0" algn="l">
              <a:lnSpc>
                <a:spcPct val="95825"/>
              </a:lnSpc>
              <a:spcBef>
                <a:spcPts val="0"/>
              </a:spcBef>
              <a:spcAft>
                <a:spcPts val="0"/>
              </a:spcAft>
              <a:buNone/>
            </a:pPr>
            <a:r>
              <a:rPr lang="en-US" sz="1800">
                <a:solidFill>
                  <a:srgbClr val="040A1D"/>
                </a:solidFill>
                <a:latin typeface="Arial"/>
                <a:ea typeface="Arial"/>
                <a:cs typeface="Arial"/>
                <a:sym typeface="Arial"/>
              </a:rPr>
              <a:t>Eptifibatide</a:t>
            </a:r>
            <a:endParaRPr sz="1800">
              <a:solidFill>
                <a:schemeClr val="dk1"/>
              </a:solidFill>
              <a:latin typeface="Arial"/>
              <a:ea typeface="Arial"/>
              <a:cs typeface="Arial"/>
              <a:sym typeface="Arial"/>
            </a:endParaRPr>
          </a:p>
          <a:p>
            <a:pPr indent="0" lvl="0" marL="99059" marR="0" rtl="0" algn="l">
              <a:lnSpc>
                <a:spcPct val="75925"/>
              </a:lnSpc>
              <a:spcBef>
                <a:spcPts val="1711"/>
              </a:spcBef>
              <a:spcAft>
                <a:spcPts val="0"/>
              </a:spcAft>
              <a:buNone/>
            </a:pPr>
            <a:r>
              <a:rPr baseline="-25000" lang="en-US" sz="2700">
                <a:solidFill>
                  <a:srgbClr val="040A1D"/>
                </a:solidFill>
                <a:latin typeface="Arial"/>
                <a:ea typeface="Arial"/>
                <a:cs typeface="Arial"/>
                <a:sym typeface="Arial"/>
              </a:rPr>
              <a:t>Tirofiban</a:t>
            </a:r>
            <a:endParaRPr sz="1800">
              <a:solidFill>
                <a:schemeClr val="dk1"/>
              </a:solidFill>
              <a:latin typeface="Arial"/>
              <a:ea typeface="Arial"/>
              <a:cs typeface="Arial"/>
              <a:sym typeface="Arial"/>
            </a:endParaRPr>
          </a:p>
          <a:p>
            <a:pPr indent="0" lvl="0" marL="99059" marR="0" rtl="0" algn="l">
              <a:lnSpc>
                <a:spcPct val="101388"/>
              </a:lnSpc>
              <a:spcBef>
                <a:spcPts val="0"/>
              </a:spcBef>
              <a:spcAft>
                <a:spcPts val="0"/>
              </a:spcAft>
              <a:buNone/>
            </a:pPr>
            <a:r>
              <a:rPr lang="en-US" sz="1800">
                <a:solidFill>
                  <a:srgbClr val="040A1D"/>
                </a:solidFill>
                <a:latin typeface="Arial"/>
                <a:ea typeface="Arial"/>
                <a:cs typeface="Arial"/>
                <a:sym typeface="Arial"/>
              </a:rPr>
              <a:t>(GPI)</a:t>
            </a:r>
            <a:endParaRPr sz="1800">
              <a:solidFill>
                <a:schemeClr val="dk1"/>
              </a:solidFill>
              <a:latin typeface="Arial"/>
              <a:ea typeface="Arial"/>
              <a:cs typeface="Arial"/>
              <a:sym typeface="Arial"/>
            </a:endParaRPr>
          </a:p>
        </p:txBody>
      </p:sp>
      <p:sp>
        <p:nvSpPr>
          <p:cNvPr id="1533" name="Google Shape;1533;p163"/>
          <p:cNvSpPr txBox="1"/>
          <p:nvPr/>
        </p:nvSpPr>
        <p:spPr>
          <a:xfrm>
            <a:off x="577850" y="3700463"/>
            <a:ext cx="1098550" cy="558800"/>
          </a:xfrm>
          <a:prstGeom prst="rect">
            <a:avLst/>
          </a:prstGeom>
          <a:noFill/>
          <a:ln>
            <a:noFill/>
          </a:ln>
        </p:spPr>
        <p:txBody>
          <a:bodyPr anchorCtr="0" anchor="t" bIns="0" lIns="0" spcFirstLastPara="1" rIns="0" wrap="square" tIns="0">
            <a:noAutofit/>
          </a:bodyPr>
          <a:lstStyle/>
          <a:p>
            <a:pPr indent="0" lvl="0" marL="92075" marR="0" rtl="0" algn="l">
              <a:lnSpc>
                <a:spcPct val="75925"/>
              </a:lnSpc>
              <a:spcBef>
                <a:spcPts val="0"/>
              </a:spcBef>
              <a:spcAft>
                <a:spcPts val="0"/>
              </a:spcAft>
              <a:buNone/>
            </a:pPr>
            <a:r>
              <a:rPr baseline="-25000" lang="en-US" sz="2700">
                <a:solidFill>
                  <a:srgbClr val="040A1D"/>
                </a:solidFill>
                <a:latin typeface="Arial"/>
                <a:ea typeface="Arial"/>
                <a:cs typeface="Arial"/>
                <a:sym typeface="Arial"/>
              </a:rPr>
              <a:t>Heparin</a:t>
            </a:r>
            <a:endParaRPr sz="1800">
              <a:solidFill>
                <a:schemeClr val="dk1"/>
              </a:solidFill>
              <a:latin typeface="Arial"/>
              <a:ea typeface="Arial"/>
              <a:cs typeface="Arial"/>
              <a:sym typeface="Arial"/>
            </a:endParaRPr>
          </a:p>
          <a:p>
            <a:pPr indent="0" lvl="0" marL="92075" marR="0" rtl="0" algn="l">
              <a:lnSpc>
                <a:spcPct val="101111"/>
              </a:lnSpc>
              <a:spcBef>
                <a:spcPts val="0"/>
              </a:spcBef>
              <a:spcAft>
                <a:spcPts val="0"/>
              </a:spcAft>
              <a:buNone/>
            </a:pPr>
            <a:r>
              <a:rPr lang="en-US" sz="1800">
                <a:solidFill>
                  <a:srgbClr val="040A1D"/>
                </a:solidFill>
                <a:latin typeface="Arial"/>
                <a:ea typeface="Arial"/>
                <a:cs typeface="Arial"/>
                <a:sym typeface="Arial"/>
              </a:rPr>
              <a:t>LMWHs</a:t>
            </a:r>
            <a:endParaRPr sz="1800">
              <a:solidFill>
                <a:schemeClr val="dk1"/>
              </a:solidFill>
              <a:latin typeface="Arial"/>
              <a:ea typeface="Arial"/>
              <a:cs typeface="Arial"/>
              <a:sym typeface="Arial"/>
            </a:endParaRPr>
          </a:p>
        </p:txBody>
      </p:sp>
      <p:sp>
        <p:nvSpPr>
          <p:cNvPr id="1534" name="Google Shape;1534;p163"/>
          <p:cNvSpPr txBox="1"/>
          <p:nvPr/>
        </p:nvSpPr>
        <p:spPr>
          <a:xfrm>
            <a:off x="7162800" y="2776538"/>
            <a:ext cx="1354138" cy="103346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99059" marR="0" rtl="0" algn="l">
              <a:lnSpc>
                <a:spcPct val="114944"/>
              </a:lnSpc>
              <a:spcBef>
                <a:spcPts val="0"/>
              </a:spcBef>
              <a:spcAft>
                <a:spcPts val="0"/>
              </a:spcAft>
              <a:buNone/>
            </a:pPr>
            <a:r>
              <a:rPr lang="en-US" sz="1800">
                <a:solidFill>
                  <a:srgbClr val="040A1D"/>
                </a:solidFill>
                <a:latin typeface="Arial"/>
                <a:ea typeface="Arial"/>
                <a:cs typeface="Arial"/>
                <a:sym typeface="Arial"/>
              </a:rPr>
              <a:t>Clopidogrel </a:t>
            </a:r>
            <a:endParaRPr sz="1800">
              <a:solidFill>
                <a:schemeClr val="dk1"/>
              </a:solidFill>
              <a:latin typeface="Arial"/>
              <a:ea typeface="Arial"/>
              <a:cs typeface="Arial"/>
              <a:sym typeface="Arial"/>
            </a:endParaRPr>
          </a:p>
          <a:p>
            <a:pPr indent="0" lvl="0" marL="99059" marR="0" rtl="0" algn="l">
              <a:lnSpc>
                <a:spcPct val="114944"/>
              </a:lnSpc>
              <a:spcBef>
                <a:spcPts val="0"/>
              </a:spcBef>
              <a:spcAft>
                <a:spcPts val="0"/>
              </a:spcAft>
              <a:buNone/>
            </a:pPr>
            <a:r>
              <a:rPr lang="en-US" sz="1800">
                <a:solidFill>
                  <a:srgbClr val="040A1D"/>
                </a:solidFill>
                <a:latin typeface="Arial"/>
                <a:ea typeface="Arial"/>
                <a:cs typeface="Arial"/>
                <a:sym typeface="Arial"/>
              </a:rPr>
              <a:t>Prasugrel </a:t>
            </a:r>
            <a:endParaRPr sz="1800">
              <a:solidFill>
                <a:schemeClr val="dk1"/>
              </a:solidFill>
              <a:latin typeface="Arial"/>
              <a:ea typeface="Arial"/>
              <a:cs typeface="Arial"/>
              <a:sym typeface="Arial"/>
            </a:endParaRPr>
          </a:p>
          <a:p>
            <a:pPr indent="0" lvl="0" marL="99059" marR="0" rtl="0" algn="l">
              <a:lnSpc>
                <a:spcPct val="114944"/>
              </a:lnSpc>
              <a:spcBef>
                <a:spcPts val="0"/>
              </a:spcBef>
              <a:spcAft>
                <a:spcPts val="0"/>
              </a:spcAft>
              <a:buNone/>
            </a:pPr>
            <a:r>
              <a:rPr lang="en-US" sz="1800">
                <a:solidFill>
                  <a:srgbClr val="040A1D"/>
                </a:solidFill>
                <a:latin typeface="Arial"/>
                <a:ea typeface="Arial"/>
                <a:cs typeface="Arial"/>
                <a:sym typeface="Arial"/>
              </a:rPr>
              <a:t>Ticagrelor </a:t>
            </a:r>
            <a:endParaRPr sz="1800">
              <a:solidFill>
                <a:schemeClr val="dk1"/>
              </a:solidFill>
              <a:latin typeface="Arial"/>
              <a:ea typeface="Arial"/>
              <a:cs typeface="Arial"/>
              <a:sym typeface="Arial"/>
            </a:endParaRPr>
          </a:p>
          <a:p>
            <a:pPr indent="0" lvl="0" marL="99059" marR="0" rtl="0" algn="l">
              <a:lnSpc>
                <a:spcPct val="114944"/>
              </a:lnSpc>
              <a:spcBef>
                <a:spcPts val="0"/>
              </a:spcBef>
              <a:spcAft>
                <a:spcPts val="0"/>
              </a:spcAft>
              <a:buNone/>
            </a:pPr>
            <a:r>
              <a:rPr lang="en-US" sz="1800">
                <a:solidFill>
                  <a:srgbClr val="040A1D"/>
                </a:solidFill>
                <a:latin typeface="Arial"/>
                <a:ea typeface="Arial"/>
                <a:cs typeface="Arial"/>
                <a:sym typeface="Arial"/>
              </a:rPr>
              <a:t>Cangrelor</a:t>
            </a:r>
            <a:endParaRPr sz="1800">
              <a:solidFill>
                <a:schemeClr val="dk1"/>
              </a:solidFill>
              <a:latin typeface="Arial"/>
              <a:ea typeface="Arial"/>
              <a:cs typeface="Arial"/>
              <a:sym typeface="Arial"/>
            </a:endParaRPr>
          </a:p>
        </p:txBody>
      </p:sp>
      <p:sp>
        <p:nvSpPr>
          <p:cNvPr id="1535" name="Google Shape;1535;p163"/>
          <p:cNvSpPr txBox="1"/>
          <p:nvPr/>
        </p:nvSpPr>
        <p:spPr>
          <a:xfrm>
            <a:off x="381000" y="2819400"/>
            <a:ext cx="1695450" cy="325438"/>
          </a:xfrm>
          <a:prstGeom prst="rect">
            <a:avLst/>
          </a:prstGeom>
          <a:noFill/>
          <a:ln>
            <a:noFill/>
          </a:ln>
        </p:spPr>
        <p:txBody>
          <a:bodyPr anchorCtr="0" anchor="t" bIns="0" lIns="0" spcFirstLastPara="1" rIns="0" wrap="square" tIns="0">
            <a:noAutofit/>
          </a:bodyPr>
          <a:lstStyle/>
          <a:p>
            <a:pPr indent="0" lvl="0" marL="92075" marR="0" rtl="0" algn="l">
              <a:lnSpc>
                <a:spcPct val="95825"/>
              </a:lnSpc>
              <a:spcBef>
                <a:spcPts val="0"/>
              </a:spcBef>
              <a:spcAft>
                <a:spcPts val="0"/>
              </a:spcAft>
              <a:buNone/>
            </a:pPr>
            <a:r>
              <a:rPr lang="en-US" sz="1800">
                <a:solidFill>
                  <a:srgbClr val="040A1D"/>
                </a:solidFill>
                <a:latin typeface="Arial"/>
                <a:ea typeface="Arial"/>
                <a:cs typeface="Arial"/>
                <a:sym typeface="Arial"/>
              </a:rPr>
              <a:t>Fondaparinux</a:t>
            </a:r>
            <a:endParaRPr sz="1800">
              <a:solidFill>
                <a:schemeClr val="dk1"/>
              </a:solidFill>
              <a:latin typeface="Arial"/>
              <a:ea typeface="Arial"/>
              <a:cs typeface="Arial"/>
              <a:sym typeface="Arial"/>
            </a:endParaRPr>
          </a:p>
        </p:txBody>
      </p:sp>
      <p:sp>
        <p:nvSpPr>
          <p:cNvPr id="1536" name="Google Shape;1536;p163"/>
          <p:cNvSpPr txBox="1"/>
          <p:nvPr/>
        </p:nvSpPr>
        <p:spPr>
          <a:xfrm>
            <a:off x="4414838" y="2033588"/>
            <a:ext cx="990600" cy="344487"/>
          </a:xfrm>
          <a:prstGeom prst="rect">
            <a:avLst/>
          </a:prstGeom>
          <a:noFill/>
          <a:ln>
            <a:noFill/>
          </a:ln>
        </p:spPr>
        <p:txBody>
          <a:bodyPr anchorCtr="0" anchor="t" bIns="0" lIns="0" spcFirstLastPara="1" rIns="0" wrap="square" tIns="0">
            <a:noAutofit/>
          </a:bodyPr>
          <a:lstStyle/>
          <a:p>
            <a:pPr indent="0" lvl="0" marL="96138" marR="0" rtl="0" algn="l">
              <a:lnSpc>
                <a:spcPct val="95825"/>
              </a:lnSpc>
              <a:spcBef>
                <a:spcPts val="0"/>
              </a:spcBef>
              <a:spcAft>
                <a:spcPts val="0"/>
              </a:spcAft>
              <a:buNone/>
            </a:pPr>
            <a:r>
              <a:rPr lang="en-US" sz="1800">
                <a:solidFill>
                  <a:srgbClr val="040A1D"/>
                </a:solidFill>
                <a:latin typeface="Arial"/>
                <a:ea typeface="Arial"/>
                <a:cs typeface="Arial"/>
                <a:sym typeface="Arial"/>
              </a:rPr>
              <a:t>Aspirin</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p164"/>
          <p:cNvSpPr txBox="1"/>
          <p:nvPr>
            <p:ph type="title"/>
          </p:nvPr>
        </p:nvSpPr>
        <p:spPr>
          <a:xfrm>
            <a:off x="457200" y="381000"/>
            <a:ext cx="8229600" cy="137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2"/>
                </a:solidFill>
                <a:latin typeface="Times New Roman"/>
                <a:ea typeface="Times New Roman"/>
                <a:cs typeface="Times New Roman"/>
                <a:sym typeface="Times New Roman"/>
              </a:rPr>
              <a:t>Biểu hiện đặc trưng</a:t>
            </a:r>
            <a:endParaRPr/>
          </a:p>
        </p:txBody>
      </p:sp>
      <p:pic>
        <p:nvPicPr>
          <p:cNvPr id="1542" name="Google Shape;1542;p164"/>
          <p:cNvPicPr preferRelativeResize="0"/>
          <p:nvPr/>
        </p:nvPicPr>
        <p:blipFill rotWithShape="1">
          <a:blip r:embed="rId3">
            <a:alphaModFix/>
          </a:blip>
          <a:srcRect b="0" l="0" r="0" t="0"/>
          <a:stretch/>
        </p:blipFill>
        <p:spPr>
          <a:xfrm>
            <a:off x="5105400" y="1828800"/>
            <a:ext cx="3187700" cy="2552700"/>
          </a:xfrm>
          <a:prstGeom prst="rect">
            <a:avLst/>
          </a:prstGeom>
          <a:noFill/>
          <a:ln>
            <a:noFill/>
          </a:ln>
        </p:spPr>
      </p:pic>
      <p:sp>
        <p:nvSpPr>
          <p:cNvPr id="1543" name="Google Shape;1543;p164"/>
          <p:cNvSpPr txBox="1"/>
          <p:nvPr/>
        </p:nvSpPr>
        <p:spPr>
          <a:xfrm>
            <a:off x="4572000" y="4876800"/>
            <a:ext cx="3581400"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lt1"/>
                </a:solidFill>
                <a:latin typeface="Times New Roman"/>
                <a:ea typeface="Times New Roman"/>
                <a:cs typeface="Times New Roman"/>
                <a:sym typeface="Times New Roman"/>
              </a:rPr>
              <a:t>3.Tăng men tim</a:t>
            </a:r>
            <a:endParaRPr/>
          </a:p>
        </p:txBody>
      </p:sp>
      <p:pic>
        <p:nvPicPr>
          <p:cNvPr id="1544" name="Google Shape;1544;p164"/>
          <p:cNvPicPr preferRelativeResize="0"/>
          <p:nvPr/>
        </p:nvPicPr>
        <p:blipFill rotWithShape="1">
          <a:blip r:embed="rId4">
            <a:alphaModFix/>
          </a:blip>
          <a:srcRect b="0" l="0" r="0" t="0"/>
          <a:stretch/>
        </p:blipFill>
        <p:spPr>
          <a:xfrm>
            <a:off x="609600" y="1905000"/>
            <a:ext cx="3276600" cy="4114800"/>
          </a:xfrm>
          <a:prstGeom prst="rect">
            <a:avLst/>
          </a:prstGeom>
          <a:noFill/>
          <a:ln>
            <a:noFill/>
          </a:ln>
        </p:spPr>
      </p:pic>
      <p:sp>
        <p:nvSpPr>
          <p:cNvPr id="1545" name="Google Shape;1545;p164"/>
          <p:cNvSpPr txBox="1"/>
          <p:nvPr/>
        </p:nvSpPr>
        <p:spPr>
          <a:xfrm>
            <a:off x="0" y="2971800"/>
            <a:ext cx="381000"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1</a:t>
            </a:r>
            <a:endParaRPr/>
          </a:p>
        </p:txBody>
      </p:sp>
      <p:sp>
        <p:nvSpPr>
          <p:cNvPr id="1546" name="Google Shape;1546;p164"/>
          <p:cNvSpPr txBox="1"/>
          <p:nvPr/>
        </p:nvSpPr>
        <p:spPr>
          <a:xfrm>
            <a:off x="4572000" y="3124200"/>
            <a:ext cx="441325"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65"/>
          <p:cNvSpPr txBox="1"/>
          <p:nvPr>
            <p:ph type="title"/>
          </p:nvPr>
        </p:nvSpPr>
        <p:spPr>
          <a:xfrm>
            <a:off x="457200" y="381000"/>
            <a:ext cx="8229600"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2"/>
                </a:solidFill>
                <a:latin typeface="Times New Roman"/>
                <a:ea typeface="Times New Roman"/>
                <a:cs typeface="Times New Roman"/>
                <a:sym typeface="Times New Roman"/>
              </a:rPr>
              <a:t>TIÊU CHUẨN CHẨN ĐOÁN NMCT CẤP</a:t>
            </a:r>
            <a:endParaRPr/>
          </a:p>
        </p:txBody>
      </p:sp>
      <p:sp>
        <p:nvSpPr>
          <p:cNvPr id="1552" name="Google Shape;1552;p165"/>
          <p:cNvSpPr txBox="1"/>
          <p:nvPr>
            <p:ph idx="1" type="body"/>
          </p:nvPr>
        </p:nvSpPr>
        <p:spPr>
          <a:xfrm>
            <a:off x="457200" y="1447800"/>
            <a:ext cx="8229600" cy="4648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080"/>
              <a:buFont typeface="Noto Sans Symbols"/>
              <a:buChar char="■"/>
            </a:pPr>
            <a:r>
              <a:rPr b="0" i="0" lang="en-US" sz="3200" u="none" cap="none" strike="noStrike">
                <a:solidFill>
                  <a:schemeClr val="lt1"/>
                </a:solidFill>
                <a:latin typeface="Times New Roman"/>
                <a:ea typeface="Times New Roman"/>
                <a:cs typeface="Times New Roman"/>
                <a:sym typeface="Times New Roman"/>
              </a:rPr>
              <a:t>Đau ngực kiểu mạch vành kéo dài &gt; 30 ph</a:t>
            </a:r>
            <a:endParaRPr/>
          </a:p>
          <a:p>
            <a:pPr indent="-342900" lvl="0" marL="342900" marR="0" rtl="0" algn="l">
              <a:spcBef>
                <a:spcPts val="640"/>
              </a:spcBef>
              <a:spcAft>
                <a:spcPts val="0"/>
              </a:spcAft>
              <a:buClr>
                <a:schemeClr val="hlink"/>
              </a:buClr>
              <a:buSzPts val="2080"/>
              <a:buFont typeface="Noto Sans Symbols"/>
              <a:buChar char="■"/>
            </a:pPr>
            <a:r>
              <a:rPr b="0" i="0" lang="en-US" sz="3200" u="none" cap="none" strike="noStrike">
                <a:solidFill>
                  <a:schemeClr val="lt1"/>
                </a:solidFill>
                <a:latin typeface="Times New Roman"/>
                <a:ea typeface="Times New Roman"/>
                <a:cs typeface="Times New Roman"/>
                <a:sym typeface="Times New Roman"/>
              </a:rPr>
              <a:t>Biến đổi điện tâm đồ đặc trưng</a:t>
            </a:r>
            <a:endParaRPr/>
          </a:p>
          <a:p>
            <a:pPr indent="-342900" lvl="0" marL="342900" marR="0" rtl="0" algn="l">
              <a:spcBef>
                <a:spcPts val="640"/>
              </a:spcBef>
              <a:spcAft>
                <a:spcPts val="0"/>
              </a:spcAft>
              <a:buClr>
                <a:schemeClr val="hlink"/>
              </a:buClr>
              <a:buSzPts val="2080"/>
              <a:buFont typeface="Noto Sans Symbols"/>
              <a:buChar char="■"/>
            </a:pPr>
            <a:r>
              <a:rPr b="0" i="0" lang="en-US" sz="3200" u="none" cap="none" strike="noStrike">
                <a:solidFill>
                  <a:schemeClr val="lt1"/>
                </a:solidFill>
                <a:latin typeface="Times New Roman"/>
                <a:ea typeface="Times New Roman"/>
                <a:cs typeface="Times New Roman"/>
                <a:sym typeface="Times New Roman"/>
              </a:rPr>
              <a:t>Tăng men tim CK, CK-MB, và troponin T,I gấp đôi giới hạn trên bình thường</a:t>
            </a:r>
            <a:endParaRPr/>
          </a:p>
          <a:p>
            <a:pPr indent="-342900" lvl="0" marL="342900" marR="0" rtl="0" algn="l">
              <a:spcBef>
                <a:spcPts val="640"/>
              </a:spcBef>
              <a:spcAft>
                <a:spcPts val="0"/>
              </a:spcAft>
              <a:buClr>
                <a:schemeClr val="hlink"/>
              </a:buClr>
              <a:buSzPts val="2080"/>
              <a:buFont typeface="Noto Sans Symbols"/>
              <a:buNone/>
            </a:pPr>
            <a:r>
              <a:t/>
            </a:r>
            <a:endParaRPr b="0" i="0" sz="3200" u="none" cap="none" strike="noStrike">
              <a:solidFill>
                <a:schemeClr val="lt1"/>
              </a:solidFill>
              <a:latin typeface="Times New Roman"/>
              <a:ea typeface="Times New Roman"/>
              <a:cs typeface="Times New Roman"/>
              <a:sym typeface="Times New Roman"/>
            </a:endParaRPr>
          </a:p>
          <a:p>
            <a:pPr indent="-342900" lvl="0" marL="342900" marR="0" rtl="0" algn="l">
              <a:spcBef>
                <a:spcPts val="640"/>
              </a:spcBef>
              <a:spcAft>
                <a:spcPts val="0"/>
              </a:spcAft>
              <a:buClr>
                <a:schemeClr val="hlink"/>
              </a:buClr>
              <a:buSzPts val="2080"/>
              <a:buFont typeface="Noto Sans Symbols"/>
              <a:buChar char="✓"/>
            </a:pPr>
            <a:r>
              <a:rPr b="1" i="1" lang="en-US" sz="3200" u="none" cap="none" strike="noStrike">
                <a:solidFill>
                  <a:schemeClr val="lt1"/>
                </a:solidFill>
                <a:latin typeface="Times New Roman"/>
                <a:ea typeface="Times New Roman"/>
                <a:cs typeface="Times New Roman"/>
                <a:sym typeface="Times New Roman"/>
              </a:rPr>
              <a:t>Chẩn đoán xác định khi có 2 trong 3 tiêu chuẩn trên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Novartis 2016">
      <a:dk1>
        <a:srgbClr val="000000"/>
      </a:dk1>
      <a:lt1>
        <a:srgbClr val="FFFFFF"/>
      </a:lt1>
      <a:dk2>
        <a:srgbClr val="404040"/>
      </a:dk2>
      <a:lt2>
        <a:srgbClr val="CCCCCC"/>
      </a:lt2>
      <a:accent1>
        <a:srgbClr val="0460A9"/>
      </a:accent1>
      <a:accent2>
        <a:srgbClr val="E74A21"/>
      </a:accent2>
      <a:accent3>
        <a:srgbClr val="EC9A1E"/>
      </a:accent3>
      <a:accent4>
        <a:srgbClr val="8D1F1B"/>
      </a:accent4>
      <a:accent5>
        <a:srgbClr val="7F7F7F"/>
      </a:accent5>
      <a:accent6>
        <a:srgbClr val="404040"/>
      </a:accent6>
      <a:hlink>
        <a:srgbClr val="0460A9"/>
      </a:hlink>
      <a:folHlink>
        <a:srgbClr val="0460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2_blank">
  <a:themeElements>
    <a:clrScheme name="Novartis 2016">
      <a:dk1>
        <a:srgbClr val="000000"/>
      </a:dk1>
      <a:lt1>
        <a:srgbClr val="FFFFFF"/>
      </a:lt1>
      <a:dk2>
        <a:srgbClr val="404040"/>
      </a:dk2>
      <a:lt2>
        <a:srgbClr val="CCCCCC"/>
      </a:lt2>
      <a:accent1>
        <a:srgbClr val="0460A9"/>
      </a:accent1>
      <a:accent2>
        <a:srgbClr val="E74A21"/>
      </a:accent2>
      <a:accent3>
        <a:srgbClr val="EC9A1E"/>
      </a:accent3>
      <a:accent4>
        <a:srgbClr val="8D1F1B"/>
      </a:accent4>
      <a:accent5>
        <a:srgbClr val="7F7F7F"/>
      </a:accent5>
      <a:accent6>
        <a:srgbClr val="404040"/>
      </a:accent6>
      <a:hlink>
        <a:srgbClr val="0460A9"/>
      </a:hlink>
      <a:folHlink>
        <a:srgbClr val="0460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nk">
  <a:themeElements>
    <a:clrScheme name="Novartis 2016">
      <a:dk1>
        <a:srgbClr val="000000"/>
      </a:dk1>
      <a:lt1>
        <a:srgbClr val="FFFFFF"/>
      </a:lt1>
      <a:dk2>
        <a:srgbClr val="404040"/>
      </a:dk2>
      <a:lt2>
        <a:srgbClr val="CCCCCC"/>
      </a:lt2>
      <a:accent1>
        <a:srgbClr val="0460A9"/>
      </a:accent1>
      <a:accent2>
        <a:srgbClr val="E74A21"/>
      </a:accent2>
      <a:accent3>
        <a:srgbClr val="EC9A1E"/>
      </a:accent3>
      <a:accent4>
        <a:srgbClr val="8D1F1B"/>
      </a:accent4>
      <a:accent5>
        <a:srgbClr val="7F7F7F"/>
      </a:accent5>
      <a:accent6>
        <a:srgbClr val="404040"/>
      </a:accent6>
      <a:hlink>
        <a:srgbClr val="0460A9"/>
      </a:hlink>
      <a:folHlink>
        <a:srgbClr val="0460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Default Design">
  <a:themeElements>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Default Design">
  <a:themeElements>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Design">
  <a:themeElements>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5_Default Design">
  <a:themeElements>
    <a:clrScheme name="5_Default Design 13">
      <a:dk1>
        <a:srgbClr val="000000"/>
      </a:dk1>
      <a:lt1>
        <a:srgbClr val="FFFFFF"/>
      </a:lt1>
      <a:dk2>
        <a:srgbClr val="000000"/>
      </a:dk2>
      <a:lt2>
        <a:srgbClr val="808080"/>
      </a:lt2>
      <a:accent1>
        <a:srgbClr val="FFD765"/>
      </a:accent1>
      <a:accent2>
        <a:srgbClr val="EC8B20"/>
      </a:accent2>
      <a:accent3>
        <a:srgbClr val="FFFFFF"/>
      </a:accent3>
      <a:accent4>
        <a:srgbClr val="000000"/>
      </a:accent4>
      <a:accent5>
        <a:srgbClr val="FFE8B8"/>
      </a:accent5>
      <a:accent6>
        <a:srgbClr val="D67D1C"/>
      </a:accent6>
      <a:hlink>
        <a:srgbClr val="55A8C5"/>
      </a:hlink>
      <a:folHlink>
        <a:srgbClr val="44DA7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Default Design">
  <a:themeElements>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